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60957" y="1071154"/>
            <a:ext cx="10318418" cy="4424716"/>
          </a:xfrm>
        </p:spPr>
        <p:txBody>
          <a:bodyPr/>
          <a:lstStyle/>
          <a:p>
            <a:r>
              <a:rPr lang="es-AR" sz="4800" dirty="0" smtClean="0"/>
              <a:t>EL ORIGEN</a:t>
            </a:r>
            <a:r>
              <a:rPr lang="es-AR" sz="4800" dirty="0"/>
              <a:t/>
            </a:r>
            <a:br>
              <a:rPr lang="es-AR" sz="4800" dirty="0"/>
            </a:br>
            <a:r>
              <a:rPr lang="es-AR" sz="4800" dirty="0" smtClean="0"/>
              <a:t>de   LA</a:t>
            </a:r>
            <a:br>
              <a:rPr lang="es-AR" sz="4800" dirty="0" smtClean="0"/>
            </a:br>
            <a:r>
              <a:rPr lang="es-AR" sz="4800" dirty="0" smtClean="0"/>
              <a:t> EDUCACIÓN DE </a:t>
            </a:r>
            <a:br>
              <a:rPr lang="es-AR" sz="4800" dirty="0" smtClean="0"/>
            </a:br>
            <a:r>
              <a:rPr lang="es-AR" sz="4800" dirty="0" smtClean="0"/>
              <a:t>ADULTOS EN </a:t>
            </a:r>
            <a:br>
              <a:rPr lang="es-AR" sz="4800" dirty="0" smtClean="0"/>
            </a:br>
            <a:r>
              <a:rPr lang="es-AR" sz="4800" dirty="0" smtClean="0"/>
              <a:t>ARGENTINA</a:t>
            </a:r>
            <a:endParaRPr lang="en-US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84622" y="5094515"/>
            <a:ext cx="4107378" cy="2028318"/>
          </a:xfrm>
        </p:spPr>
        <p:txBody>
          <a:bodyPr/>
          <a:lstStyle/>
          <a:p>
            <a:r>
              <a:rPr lang="es-AR" dirty="0" smtClean="0"/>
              <a:t>Alumnas</a:t>
            </a:r>
          </a:p>
          <a:p>
            <a:pPr algn="l"/>
            <a:r>
              <a:rPr lang="es-AR" sz="1200" dirty="0" smtClean="0"/>
              <a:t>Karen, Martínez</a:t>
            </a:r>
          </a:p>
          <a:p>
            <a:pPr algn="l"/>
            <a:r>
              <a:rPr lang="es-AR" sz="1200" dirty="0" smtClean="0"/>
              <a:t>Vanina, sosa</a:t>
            </a:r>
          </a:p>
          <a:p>
            <a:pPr algn="l"/>
            <a:r>
              <a:rPr lang="es-AR" sz="1200" dirty="0" smtClean="0"/>
              <a:t>Silvina, Gómez</a:t>
            </a:r>
          </a:p>
          <a:p>
            <a:pPr algn="l"/>
            <a:r>
              <a:rPr lang="es-AR" sz="1200" dirty="0" smtClean="0"/>
              <a:t>Shirley, Sainz</a:t>
            </a:r>
          </a:p>
          <a:p>
            <a:pPr algn="l"/>
            <a:r>
              <a:rPr lang="es-AR" sz="1200" dirty="0" smtClean="0"/>
              <a:t>Celeste, rodriguez Zamudio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135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3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1313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UBICACIÓN   DE  INMIGRANTES QUE VENIAN  DEL NORTE DE EUROPA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726" y="2285999"/>
            <a:ext cx="10032273" cy="4428309"/>
          </a:xfrm>
        </p:spPr>
      </p:pic>
    </p:spTree>
    <p:extLst>
      <p:ext uri="{BB962C8B-B14F-4D97-AF65-F5344CB8AC3E}">
        <p14:creationId xmlns:p14="http://schemas.microsoft.com/office/powerpoint/2010/main" val="257748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9638" y="234910"/>
            <a:ext cx="9358373" cy="1760752"/>
          </a:xfrm>
        </p:spPr>
        <p:txBody>
          <a:bodyPr>
            <a:noAutofit/>
          </a:bodyPr>
          <a:lstStyle/>
          <a:p>
            <a:r>
              <a:rPr lang="es-AR" sz="4400" dirty="0" smtClean="0"/>
              <a:t>UBICACIÓN DE INMIGRANTES QUE VENIAN DEL SUR DE EUROPA</a:t>
            </a:r>
            <a:endParaRPr lang="en-US" sz="44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725" y="2243857"/>
            <a:ext cx="8751887" cy="3984625"/>
          </a:xfrm>
        </p:spPr>
      </p:pic>
    </p:spTree>
    <p:extLst>
      <p:ext uri="{BB962C8B-B14F-4D97-AF65-F5344CB8AC3E}">
        <p14:creationId xmlns:p14="http://schemas.microsoft.com/office/powerpoint/2010/main" val="53203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ción de imagen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8" r="15868"/>
          <a:stretch>
            <a:fillRect/>
          </a:stretch>
        </p:blipFill>
        <p:spPr>
          <a:xfrm>
            <a:off x="283465" y="339634"/>
            <a:ext cx="7031736" cy="6257109"/>
          </a:xfr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639049" y="1789610"/>
            <a:ext cx="4552951" cy="2377439"/>
          </a:xfrm>
        </p:spPr>
        <p:txBody>
          <a:bodyPr>
            <a:normAutofit/>
          </a:bodyPr>
          <a:lstStyle/>
          <a:p>
            <a:r>
              <a:rPr lang="es-AR" sz="3600" dirty="0" smtClean="0"/>
              <a:t>MASAS DE INMIGRANTES QUE TRAJO SARMIENTO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951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6" r="12196"/>
          <a:stretch>
            <a:fillRect/>
          </a:stretch>
        </p:blipFill>
        <p:spPr>
          <a:xfrm>
            <a:off x="531658" y="561702"/>
            <a:ext cx="10937530" cy="5747657"/>
          </a:xfrm>
        </p:spPr>
      </p:pic>
    </p:spTree>
    <p:extLst>
      <p:ext uri="{BB962C8B-B14F-4D97-AF65-F5344CB8AC3E}">
        <p14:creationId xmlns:p14="http://schemas.microsoft.com/office/powerpoint/2010/main" val="33345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5" r="13325"/>
          <a:stretch>
            <a:fillRect/>
          </a:stretch>
        </p:blipFill>
        <p:spPr>
          <a:xfrm>
            <a:off x="779852" y="444137"/>
            <a:ext cx="10676274" cy="5995850"/>
          </a:xfrm>
        </p:spPr>
      </p:pic>
    </p:spTree>
    <p:extLst>
      <p:ext uri="{BB962C8B-B14F-4D97-AF65-F5344CB8AC3E}">
        <p14:creationId xmlns:p14="http://schemas.microsoft.com/office/powerpoint/2010/main" val="416036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88275" y="1698171"/>
            <a:ext cx="10267406" cy="317427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s-ES" sz="4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 Escuela Normal Superior "José María Torres" es la primera escuela normal de la Argentina, homónima y una de las escuelas creadas durante el mandato de Domingo Faustino Sarmiento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582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23" y="561702"/>
            <a:ext cx="10318417" cy="583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609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62</TotalTime>
  <Words>75</Words>
  <Application>Microsoft Office PowerPoint</Application>
  <PresentationFormat>Panorámica</PresentationFormat>
  <Paragraphs>11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Impact</vt:lpstr>
      <vt:lpstr>Badge</vt:lpstr>
      <vt:lpstr>EL ORIGEN de   LA  EDUCACIÓN DE  ADULTOS EN  ARGENTINA</vt:lpstr>
      <vt:lpstr>Presentación de PowerPoint</vt:lpstr>
      <vt:lpstr>UBICACIÓN   DE  INMIGRANTES QUE VENIAN  DEL NORTE DE EUROPA</vt:lpstr>
      <vt:lpstr>UBICACIÓN DE INMIGRANTES QUE VENIAN DEL SUR DE EUROPA</vt:lpstr>
      <vt:lpstr>MASAS DE INMIGRANTES QUE TRAJO SARMIENTO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2019-05-21T18:09:34Z</dcterms:created>
  <dcterms:modified xsi:type="dcterms:W3CDTF">2019-05-21T19:12:10Z</dcterms:modified>
</cp:coreProperties>
</file>