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9CA9A4D-54EE-4AB3-AE71-4214D5AD5CFA}" type="datetimeFigureOut">
              <a:rPr lang="es-CO" smtClean="0"/>
              <a:t>10/08/2019</a:t>
            </a:fld>
            <a:endParaRPr lang="es-CO"/>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s-CO"/>
          </a:p>
        </p:txBody>
      </p:sp>
      <p:sp>
        <p:nvSpPr>
          <p:cNvPr id="6" name="Slide Number Placeholder 5"/>
          <p:cNvSpPr>
            <a:spLocks noGrp="1"/>
          </p:cNvSpPr>
          <p:nvPr>
            <p:ph type="sldNum" sz="quarter" idx="12"/>
          </p:nvPr>
        </p:nvSpPr>
        <p:spPr>
          <a:xfrm>
            <a:off x="10469880" y="320040"/>
            <a:ext cx="914400" cy="320040"/>
          </a:xfrm>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425325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9CA9A4D-54EE-4AB3-AE71-4214D5AD5CFA}"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1279762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9CA9A4D-54EE-4AB3-AE71-4214D5AD5CFA}" type="datetimeFigureOut">
              <a:rPr lang="es-CO" smtClean="0"/>
              <a:t>10/08/2019</a:t>
            </a:fld>
            <a:endParaRPr lang="es-CO"/>
          </a:p>
        </p:txBody>
      </p:sp>
      <p:sp>
        <p:nvSpPr>
          <p:cNvPr id="5" name="Footer Placeholder 4"/>
          <p:cNvSpPr>
            <a:spLocks noGrp="1"/>
          </p:cNvSpPr>
          <p:nvPr>
            <p:ph type="ftr" sz="quarter" idx="11"/>
          </p:nvPr>
        </p:nvSpPr>
        <p:spPr>
          <a:xfrm>
            <a:off x="804672" y="6227064"/>
            <a:ext cx="10588752" cy="320040"/>
          </a:xfrm>
        </p:spPr>
        <p:txBody>
          <a:bodyPr/>
          <a:lstStyle/>
          <a:p>
            <a:endParaRPr lang="es-CO"/>
          </a:p>
        </p:txBody>
      </p:sp>
      <p:sp>
        <p:nvSpPr>
          <p:cNvPr id="6" name="Slide Number Placeholder 5"/>
          <p:cNvSpPr>
            <a:spLocks noGrp="1"/>
          </p:cNvSpPr>
          <p:nvPr>
            <p:ph type="sldNum" sz="quarter" idx="12"/>
          </p:nvPr>
        </p:nvSpPr>
        <p:spPr>
          <a:xfrm>
            <a:off x="10469880" y="320040"/>
            <a:ext cx="914400" cy="320040"/>
          </a:xfrm>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54662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9CA9A4D-54EE-4AB3-AE71-4214D5AD5CFA}" type="datetimeFigureOut">
              <a:rPr lang="es-CO" smtClean="0"/>
              <a:t>10/08/2019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88551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B9CA9A4D-54EE-4AB3-AE71-4214D5AD5CFA}" type="datetimeFigureOut">
              <a:rPr lang="es-CO" smtClean="0"/>
              <a:t>10/08/2019</a:t>
            </a:fld>
            <a:endParaRPr lang="es-CO"/>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s-CO"/>
          </a:p>
        </p:txBody>
      </p:sp>
      <p:sp>
        <p:nvSpPr>
          <p:cNvPr id="6" name="Slide Number Placeholder 5"/>
          <p:cNvSpPr>
            <a:spLocks noGrp="1"/>
          </p:cNvSpPr>
          <p:nvPr>
            <p:ph type="sldNum" sz="quarter" idx="12"/>
          </p:nvPr>
        </p:nvSpPr>
        <p:spPr>
          <a:xfrm>
            <a:off x="10469880" y="320040"/>
            <a:ext cx="914400" cy="320040"/>
          </a:xfrm>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1420053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B9CA9A4D-54EE-4AB3-AE71-4214D5AD5CFA}" type="datetimeFigureOut">
              <a:rPr lang="es-CO" smtClean="0"/>
              <a:t>10/08/2019</a:t>
            </a:fld>
            <a:endParaRPr lang="es-CO"/>
          </a:p>
        </p:txBody>
      </p:sp>
      <p:sp>
        <p:nvSpPr>
          <p:cNvPr id="6" name="Footer Placeholder 5"/>
          <p:cNvSpPr>
            <a:spLocks noGrp="1"/>
          </p:cNvSpPr>
          <p:nvPr>
            <p:ph type="ftr" sz="quarter" idx="11"/>
          </p:nvPr>
        </p:nvSpPr>
        <p:spPr>
          <a:xfrm>
            <a:off x="804672" y="6227064"/>
            <a:ext cx="10588752" cy="320040"/>
          </a:xfrm>
        </p:spPr>
        <p:txBody>
          <a:bodyPr/>
          <a:lstStyle/>
          <a:p>
            <a:endParaRPr lang="es-CO"/>
          </a:p>
        </p:txBody>
      </p:sp>
      <p:sp>
        <p:nvSpPr>
          <p:cNvPr id="7" name="Slide Number Placeholder 6"/>
          <p:cNvSpPr>
            <a:spLocks noGrp="1"/>
          </p:cNvSpPr>
          <p:nvPr>
            <p:ph type="sldNum" sz="quarter" idx="12"/>
          </p:nvPr>
        </p:nvSpPr>
        <p:spPr>
          <a:xfrm>
            <a:off x="10469880" y="320040"/>
            <a:ext cx="914400" cy="320040"/>
          </a:xfrm>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3128634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9CA9A4D-54EE-4AB3-AE71-4214D5AD5CFA}" type="datetimeFigureOut">
              <a:rPr lang="es-CO" smtClean="0"/>
              <a:t>10/08/2019</a:t>
            </a:fld>
            <a:endParaRPr lang="es-CO"/>
          </a:p>
        </p:txBody>
      </p:sp>
      <p:sp>
        <p:nvSpPr>
          <p:cNvPr id="8" name="Footer Placeholder 7"/>
          <p:cNvSpPr>
            <a:spLocks noGrp="1"/>
          </p:cNvSpPr>
          <p:nvPr>
            <p:ph type="ftr" sz="quarter" idx="11"/>
          </p:nvPr>
        </p:nvSpPr>
        <p:spPr>
          <a:xfrm>
            <a:off x="804672" y="6227064"/>
            <a:ext cx="10588752" cy="320040"/>
          </a:xfrm>
        </p:spPr>
        <p:txBody>
          <a:bodyPr/>
          <a:lstStyle/>
          <a:p>
            <a:endParaRPr lang="es-CO"/>
          </a:p>
        </p:txBody>
      </p:sp>
      <p:sp>
        <p:nvSpPr>
          <p:cNvPr id="9" name="Slide Number Placeholder 8"/>
          <p:cNvSpPr>
            <a:spLocks noGrp="1"/>
          </p:cNvSpPr>
          <p:nvPr>
            <p:ph type="sldNum" sz="quarter" idx="12"/>
          </p:nvPr>
        </p:nvSpPr>
        <p:spPr>
          <a:xfrm>
            <a:off x="10469880" y="320040"/>
            <a:ext cx="914400" cy="320040"/>
          </a:xfrm>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2816557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9CA9A4D-54EE-4AB3-AE71-4214D5AD5CFA}" type="datetimeFigureOut">
              <a:rPr lang="es-CO" smtClean="0"/>
              <a:t>10/08/2019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29220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9CA9A4D-54EE-4AB3-AE71-4214D5AD5CFA}" type="datetimeFigureOut">
              <a:rPr lang="es-CO" smtClean="0"/>
              <a:t>10/08/2019</a:t>
            </a:fld>
            <a:endParaRPr lang="es-CO"/>
          </a:p>
        </p:txBody>
      </p:sp>
      <p:sp>
        <p:nvSpPr>
          <p:cNvPr id="3" name="Footer Placeholder 2"/>
          <p:cNvSpPr>
            <a:spLocks noGrp="1"/>
          </p:cNvSpPr>
          <p:nvPr>
            <p:ph type="ftr" sz="quarter" idx="11"/>
          </p:nvPr>
        </p:nvSpPr>
        <p:spPr>
          <a:xfrm>
            <a:off x="804672" y="6227064"/>
            <a:ext cx="10588752" cy="320040"/>
          </a:xfrm>
        </p:spPr>
        <p:txBody>
          <a:bodyPr/>
          <a:lstStyle/>
          <a:p>
            <a:endParaRPr lang="es-CO"/>
          </a:p>
        </p:txBody>
      </p:sp>
      <p:sp>
        <p:nvSpPr>
          <p:cNvPr id="4" name="Slide Number Placeholder 3"/>
          <p:cNvSpPr>
            <a:spLocks noGrp="1"/>
          </p:cNvSpPr>
          <p:nvPr>
            <p:ph type="sldNum" sz="quarter" idx="12"/>
          </p:nvPr>
        </p:nvSpPr>
        <p:spPr>
          <a:xfrm>
            <a:off x="10469880" y="320040"/>
            <a:ext cx="914400" cy="320040"/>
          </a:xfrm>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2056576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9CA9A4D-54EE-4AB3-AE71-4214D5AD5CFA}" type="datetimeFigureOut">
              <a:rPr lang="es-CO" smtClean="0"/>
              <a:t>10/08/2019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2640087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B9CA9A4D-54EE-4AB3-AE71-4214D5AD5CFA}" type="datetimeFigureOut">
              <a:rPr lang="es-CO" smtClean="0"/>
              <a:t>10/08/2019</a:t>
            </a:fld>
            <a:endParaRPr lang="es-CO"/>
          </a:p>
        </p:txBody>
      </p:sp>
      <p:sp>
        <p:nvSpPr>
          <p:cNvPr id="6" name="Footer Placeholder 5"/>
          <p:cNvSpPr>
            <a:spLocks noGrp="1"/>
          </p:cNvSpPr>
          <p:nvPr>
            <p:ph type="ftr" sz="quarter" idx="11"/>
          </p:nvPr>
        </p:nvSpPr>
        <p:spPr>
          <a:xfrm>
            <a:off x="804672" y="6227064"/>
            <a:ext cx="5942203" cy="320040"/>
          </a:xfrm>
        </p:spPr>
        <p:txBody>
          <a:bodyPr/>
          <a:lstStyle/>
          <a:p>
            <a:endParaRPr lang="es-CO"/>
          </a:p>
        </p:txBody>
      </p:sp>
      <p:sp>
        <p:nvSpPr>
          <p:cNvPr id="7" name="Slide Number Placeholder 6"/>
          <p:cNvSpPr>
            <a:spLocks noGrp="1"/>
          </p:cNvSpPr>
          <p:nvPr>
            <p:ph type="sldNum" sz="quarter" idx="12"/>
          </p:nvPr>
        </p:nvSpPr>
        <p:spPr>
          <a:xfrm>
            <a:off x="5828377" y="320040"/>
            <a:ext cx="914400" cy="320040"/>
          </a:xfrm>
        </p:spPr>
        <p:txBody>
          <a:bodyPr/>
          <a:lstStyle/>
          <a:p>
            <a:fld id="{CFA908DD-32CA-41D5-BB9E-AC338641DB42}" type="slidenum">
              <a:rPr lang="es-CO" smtClean="0"/>
              <a:t>‹Nº›</a:t>
            </a:fld>
            <a:endParaRPr lang="es-CO"/>
          </a:p>
        </p:txBody>
      </p:sp>
    </p:spTree>
    <p:extLst>
      <p:ext uri="{BB962C8B-B14F-4D97-AF65-F5344CB8AC3E}">
        <p14:creationId xmlns:p14="http://schemas.microsoft.com/office/powerpoint/2010/main" val="35700840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9CA9A4D-54EE-4AB3-AE71-4214D5AD5CFA}" type="datetimeFigureOut">
              <a:rPr lang="es-CO" smtClean="0"/>
              <a:t>10/08/2019</a:t>
            </a:fld>
            <a:endParaRPr lang="es-CO"/>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FA908DD-32CA-41D5-BB9E-AC338641DB42}" type="slidenum">
              <a:rPr lang="es-CO" smtClean="0"/>
              <a:t>‹Nº›</a:t>
            </a:fld>
            <a:endParaRPr lang="es-CO"/>
          </a:p>
        </p:txBody>
      </p:sp>
    </p:spTree>
    <p:extLst>
      <p:ext uri="{BB962C8B-B14F-4D97-AF65-F5344CB8AC3E}">
        <p14:creationId xmlns:p14="http://schemas.microsoft.com/office/powerpoint/2010/main" val="878847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16A33F-16C3-48DA-A473-F84EABFEBBC1}"/>
              </a:ext>
            </a:extLst>
          </p:cNvPr>
          <p:cNvSpPr>
            <a:spLocks noGrp="1"/>
          </p:cNvSpPr>
          <p:nvPr>
            <p:ph type="ctrTitle"/>
          </p:nvPr>
        </p:nvSpPr>
        <p:spPr/>
        <p:txBody>
          <a:bodyPr/>
          <a:lstStyle/>
          <a:p>
            <a:r>
              <a:rPr lang="es-CO" dirty="0"/>
              <a:t>INSTRUMENTOS PARA MEDIR PRESION</a:t>
            </a:r>
          </a:p>
        </p:txBody>
      </p:sp>
      <p:sp>
        <p:nvSpPr>
          <p:cNvPr id="3" name="Subtítulo 2">
            <a:extLst>
              <a:ext uri="{FF2B5EF4-FFF2-40B4-BE49-F238E27FC236}">
                <a16:creationId xmlns:a16="http://schemas.microsoft.com/office/drawing/2014/main" id="{1EA56420-96EC-4C1B-9671-5364B642CE56}"/>
              </a:ext>
            </a:extLst>
          </p:cNvPr>
          <p:cNvSpPr>
            <a:spLocks noGrp="1"/>
          </p:cNvSpPr>
          <p:nvPr>
            <p:ph type="subTitle" idx="1"/>
          </p:nvPr>
        </p:nvSpPr>
        <p:spPr/>
        <p:txBody>
          <a:bodyPr/>
          <a:lstStyle/>
          <a:p>
            <a:r>
              <a:rPr lang="es-CO" dirty="0"/>
              <a:t>Loreth </a:t>
            </a:r>
            <a:r>
              <a:rPr lang="es-CO" dirty="0" err="1"/>
              <a:t>Dayann</a:t>
            </a:r>
            <a:r>
              <a:rPr lang="es-CO" dirty="0"/>
              <a:t> Hernandez Rojas</a:t>
            </a:r>
          </a:p>
        </p:txBody>
      </p:sp>
    </p:spTree>
    <p:extLst>
      <p:ext uri="{BB962C8B-B14F-4D97-AF65-F5344CB8AC3E}">
        <p14:creationId xmlns:p14="http://schemas.microsoft.com/office/powerpoint/2010/main" val="1099972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9A62EE-FF50-4BA4-9DFE-336A0E3E348B}"/>
              </a:ext>
            </a:extLst>
          </p:cNvPr>
          <p:cNvSpPr>
            <a:spLocks noGrp="1"/>
          </p:cNvSpPr>
          <p:nvPr>
            <p:ph type="title"/>
          </p:nvPr>
        </p:nvSpPr>
        <p:spPr/>
        <p:txBody>
          <a:bodyPr/>
          <a:lstStyle/>
          <a:p>
            <a:r>
              <a:rPr lang="es-CO" dirty="0"/>
              <a:t>BAROMETRO</a:t>
            </a:r>
          </a:p>
        </p:txBody>
      </p:sp>
      <p:sp>
        <p:nvSpPr>
          <p:cNvPr id="3" name="Marcador de contenido 2">
            <a:extLst>
              <a:ext uri="{FF2B5EF4-FFF2-40B4-BE49-F238E27FC236}">
                <a16:creationId xmlns:a16="http://schemas.microsoft.com/office/drawing/2014/main" id="{D513E383-F9E3-449D-83D4-FDC40FFEACDF}"/>
              </a:ext>
            </a:extLst>
          </p:cNvPr>
          <p:cNvSpPr>
            <a:spLocks noGrp="1"/>
          </p:cNvSpPr>
          <p:nvPr>
            <p:ph idx="1"/>
          </p:nvPr>
        </p:nvSpPr>
        <p:spPr/>
        <p:txBody>
          <a:bodyPr/>
          <a:lstStyle/>
          <a:p>
            <a:pPr marL="0" indent="0">
              <a:buNone/>
            </a:pPr>
            <a:r>
              <a:rPr lang="es-CO" dirty="0"/>
              <a:t>Un barómetro es un instrumento que mide la presión atmosférica. La presión atmosférica es el peso por unidad de superficie ejercida por la atmósfera. Uno de los barómetros más conocidos es el de mercurio.</a:t>
            </a:r>
          </a:p>
        </p:txBody>
      </p:sp>
    </p:spTree>
    <p:extLst>
      <p:ext uri="{BB962C8B-B14F-4D97-AF65-F5344CB8AC3E}">
        <p14:creationId xmlns:p14="http://schemas.microsoft.com/office/powerpoint/2010/main" val="3735845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211B25-8282-4A63-A7A4-3493E20E81F5}"/>
              </a:ext>
            </a:extLst>
          </p:cNvPr>
          <p:cNvSpPr>
            <a:spLocks noGrp="1"/>
          </p:cNvSpPr>
          <p:nvPr>
            <p:ph type="title"/>
          </p:nvPr>
        </p:nvSpPr>
        <p:spPr/>
        <p:txBody>
          <a:bodyPr/>
          <a:lstStyle/>
          <a:p>
            <a:r>
              <a:rPr lang="es-CO" dirty="0"/>
              <a:t>MANOMETRO</a:t>
            </a:r>
          </a:p>
        </p:txBody>
      </p:sp>
      <p:sp>
        <p:nvSpPr>
          <p:cNvPr id="3" name="Marcador de contenido 2">
            <a:extLst>
              <a:ext uri="{FF2B5EF4-FFF2-40B4-BE49-F238E27FC236}">
                <a16:creationId xmlns:a16="http://schemas.microsoft.com/office/drawing/2014/main" id="{AC600025-27DC-46D1-9AE4-84FBE090D2C4}"/>
              </a:ext>
            </a:extLst>
          </p:cNvPr>
          <p:cNvSpPr>
            <a:spLocks noGrp="1"/>
          </p:cNvSpPr>
          <p:nvPr>
            <p:ph idx="1"/>
          </p:nvPr>
        </p:nvSpPr>
        <p:spPr/>
        <p:txBody>
          <a:bodyPr/>
          <a:lstStyle/>
          <a:p>
            <a:pPr marL="0" indent="0">
              <a:buNone/>
            </a:pPr>
            <a:r>
              <a:rPr lang="es-CO" dirty="0"/>
              <a:t>El manómetro (del gr. μα</a:t>
            </a:r>
            <a:r>
              <a:rPr lang="es-CO" dirty="0" err="1"/>
              <a:t>νός</a:t>
            </a:r>
            <a:r>
              <a:rPr lang="es-CO" dirty="0"/>
              <a:t>, ligero y </a:t>
            </a:r>
            <a:r>
              <a:rPr lang="es-CO" dirty="0" err="1"/>
              <a:t>μέτρον</a:t>
            </a:r>
            <a:r>
              <a:rPr lang="es-CO" dirty="0"/>
              <a:t>, medida) es un instrumento de medición para la presión de fluidos contenidos en recipientes cerrados. Se distinguen dos tipos de manómetros, según se empleen para medir la presión de líquidos o de gases</a:t>
            </a:r>
          </a:p>
        </p:txBody>
      </p:sp>
    </p:spTree>
    <p:extLst>
      <p:ext uri="{BB962C8B-B14F-4D97-AF65-F5344CB8AC3E}">
        <p14:creationId xmlns:p14="http://schemas.microsoft.com/office/powerpoint/2010/main" val="3375781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7E197C-27BD-4ACB-A9B0-4C734BA6A9D0}"/>
              </a:ext>
            </a:extLst>
          </p:cNvPr>
          <p:cNvSpPr>
            <a:spLocks noGrp="1"/>
          </p:cNvSpPr>
          <p:nvPr>
            <p:ph type="title"/>
          </p:nvPr>
        </p:nvSpPr>
        <p:spPr/>
        <p:txBody>
          <a:bodyPr/>
          <a:lstStyle/>
          <a:p>
            <a:r>
              <a:rPr lang="es-CO" dirty="0"/>
              <a:t>TUBO DE PITOT</a:t>
            </a:r>
          </a:p>
        </p:txBody>
      </p:sp>
      <p:sp>
        <p:nvSpPr>
          <p:cNvPr id="3" name="Marcador de contenido 2">
            <a:extLst>
              <a:ext uri="{FF2B5EF4-FFF2-40B4-BE49-F238E27FC236}">
                <a16:creationId xmlns:a16="http://schemas.microsoft.com/office/drawing/2014/main" id="{05DF038F-CA23-4978-A6F7-283112DEF22F}"/>
              </a:ext>
            </a:extLst>
          </p:cNvPr>
          <p:cNvSpPr>
            <a:spLocks noGrp="1"/>
          </p:cNvSpPr>
          <p:nvPr>
            <p:ph idx="1"/>
          </p:nvPr>
        </p:nvSpPr>
        <p:spPr/>
        <p:txBody>
          <a:bodyPr/>
          <a:lstStyle/>
          <a:p>
            <a:r>
              <a:rPr lang="es-CO" dirty="0"/>
              <a:t>El tubo de Pitot se utiliza para calcular la presión total, también denominada presión de estancamiento, presión remanente o presión de remanso (suma de la presión estática y de la presión dinámica).</a:t>
            </a:r>
          </a:p>
          <a:p>
            <a:pPr marL="0" indent="0">
              <a:buNone/>
            </a:pPr>
            <a:r>
              <a:rPr lang="es-CO" dirty="0"/>
              <a:t>Lo inventó el ingeniero francés Henri Pitot en 1732.1​ Lo modificó Henry Darcy, </a:t>
            </a:r>
            <a:r>
              <a:rPr lang="es-CO"/>
              <a:t>en 1858.2 </a:t>
            </a:r>
            <a:r>
              <a:rPr lang="es-CO" dirty="0"/>
              <a:t>Se utiliza mucho para medir la velocidad del viento en aparatos aéreos y para cuantificar las velocidades de aire y gases en aplicaciones industriales.</a:t>
            </a:r>
          </a:p>
          <a:p>
            <a:pPr marL="0" indent="0">
              <a:buNone/>
            </a:pPr>
            <a:r>
              <a:rPr lang="es-CO" dirty="0"/>
              <a:t>Mide la velocidad en un punto dado de la corriente de flujo, no la media de la velocidad del viento</a:t>
            </a:r>
          </a:p>
        </p:txBody>
      </p:sp>
    </p:spTree>
    <p:extLst>
      <p:ext uri="{BB962C8B-B14F-4D97-AF65-F5344CB8AC3E}">
        <p14:creationId xmlns:p14="http://schemas.microsoft.com/office/powerpoint/2010/main" val="2289600585"/>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4</TotalTime>
  <Words>197</Words>
  <Application>Microsoft Office PowerPoint</Application>
  <PresentationFormat>Panorámica</PresentationFormat>
  <Paragraphs>10</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Calibri Light</vt:lpstr>
      <vt:lpstr>Rockwell</vt:lpstr>
      <vt:lpstr>Wingdings</vt:lpstr>
      <vt:lpstr>Atlas</vt:lpstr>
      <vt:lpstr>INSTRUMENTOS PARA MEDIR PRESION</vt:lpstr>
      <vt:lpstr>BAROMETRO</vt:lpstr>
      <vt:lpstr>MANOMETRO</vt:lpstr>
      <vt:lpstr>TUBO DE PITOT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INSTRUMENTOS PARA MEDIR PRESION</dc:title>
  <dc:creator>Loreth Hernandez</dc:creator>
  <cp:lastModifiedBy>Loreth Hernandez</cp:lastModifiedBy>
  <cp:revision>1</cp:revision>
  <dcterms:created xsi:type="dcterms:W3CDTF">2019-08-10T14:52:48Z</dcterms:created>
  <dcterms:modified xsi:type="dcterms:W3CDTF">2019-08-10T14:57:37Z</dcterms:modified>
</cp:coreProperties>
</file>