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20DFAD1-27C2-4A82-AD12-20A667641E64}" type="datetimeFigureOut">
              <a:rPr lang="es-ES" smtClean="0"/>
              <a:t>28/03/2020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817D8D-F6FB-4163-8866-5E5E0800163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17781" y="1657142"/>
            <a:ext cx="3313355" cy="496855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600" b="1" dirty="0" smtClean="0"/>
              <a:t> 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/>
              <a:t> </a:t>
            </a:r>
            <a:br>
              <a:rPr lang="es-ES" sz="1600" dirty="0"/>
            </a:br>
            <a:r>
              <a:rPr lang="es-ES" sz="2200" dirty="0"/>
              <a:t> </a:t>
            </a:r>
            <a:br>
              <a:rPr lang="es-ES" sz="2200" dirty="0"/>
            </a:br>
            <a:r>
              <a:rPr lang="es-CO" sz="2400" dirty="0">
                <a:solidFill>
                  <a:schemeClr val="tx1"/>
                </a:solidFill>
              </a:rPr>
              <a:t>Implementar estrategias pedagógicas que permitan el fortalecimiento de los procesos de lectoescritura en los estudiantes de la Institución Educativa San José del municipio de Sincelejo</a:t>
            </a:r>
            <a:r>
              <a:rPr lang="es-CO" sz="2400" b="1" dirty="0" smtClean="0">
                <a:solidFill>
                  <a:schemeClr val="tx1"/>
                </a:solidFill>
              </a:rPr>
              <a:t>.</a:t>
            </a:r>
            <a:br>
              <a:rPr lang="es-CO" sz="2400" b="1" dirty="0" smtClean="0">
                <a:solidFill>
                  <a:schemeClr val="tx1"/>
                </a:solidFill>
              </a:rPr>
            </a:br>
            <a:r>
              <a:rPr lang="es-ES" sz="2400" dirty="0">
                <a:solidFill>
                  <a:schemeClr val="tx1"/>
                </a:solidFill>
              </a:rPr>
              <a:t/>
            </a:r>
            <a:br>
              <a:rPr lang="es-ES" sz="2400" dirty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84378" y="764704"/>
            <a:ext cx="3411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Ninos | Vectores, Fotos de Stock y PSD Grat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640" l="2716" r="9904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6" t="35276" r="14862" b="10215"/>
          <a:stretch/>
        </p:blipFill>
        <p:spPr bwMode="auto">
          <a:xfrm>
            <a:off x="323528" y="1195856"/>
            <a:ext cx="4144212" cy="440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567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      Implementar estrategias pedagógicas que permitan el fortalecimiento de los procesos de lectoescritura en los estudiantes de la Institución Educativa San José del municipio de Sincelejo.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    Implementar estrategias pedagógicas que permitan el fortalecimiento de los procesos de lectoescritura en los estudiantes de la Institución Educativa San José del municipio de Sincelejo.  </dc:title>
  <dc:creator>USUARIO</dc:creator>
  <cp:lastModifiedBy>USUARIO</cp:lastModifiedBy>
  <cp:revision>1</cp:revision>
  <dcterms:created xsi:type="dcterms:W3CDTF">2020-03-28T22:16:19Z</dcterms:created>
  <dcterms:modified xsi:type="dcterms:W3CDTF">2020-03-28T22:23:01Z</dcterms:modified>
</cp:coreProperties>
</file>