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50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09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4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57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1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6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03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9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4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0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9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50" r:id="rId4"/>
    <p:sldLayoutId id="2147483751" r:id="rId5"/>
    <p:sldLayoutId id="2147483756" r:id="rId6"/>
    <p:sldLayoutId id="2147483752" r:id="rId7"/>
    <p:sldLayoutId id="2147483753" r:id="rId8"/>
    <p:sldLayoutId id="2147483754" r:id="rId9"/>
    <p:sldLayoutId id="2147483755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BF31E91-413B-4228-A084-DEA389C835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422666B-0080-40D6-8D7E-FC8EAF5E8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6105098" cy="6857999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4347127-A4D8-4EAC-B7C4-6FF80CC266E9}"/>
              </a:ext>
            </a:extLst>
          </p:cNvPr>
          <p:cNvSpPr txBox="1"/>
          <p:nvPr/>
        </p:nvSpPr>
        <p:spPr>
          <a:xfrm>
            <a:off x="554515" y="240349"/>
            <a:ext cx="5007386" cy="12955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 cap="all" spc="300" baseline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BENEFICIOS NIVEL SUPERIOR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E11222E-1753-4B78-B3B1-BEAD80A026EA}"/>
              </a:ext>
            </a:extLst>
          </p:cNvPr>
          <p:cNvSpPr txBox="1"/>
          <p:nvPr/>
        </p:nvSpPr>
        <p:spPr>
          <a:xfrm>
            <a:off x="685800" y="1833055"/>
            <a:ext cx="4784651" cy="4486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70000"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En el nivel superior, los esquemas de colaboración permitirán: </a:t>
            </a:r>
          </a:p>
          <a:p>
            <a:pPr marL="342900" indent="-228600"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Contar con planes de estudio diseñados e impartidos de manera conjunta por varias Unidades Académicas; </a:t>
            </a:r>
          </a:p>
          <a:p>
            <a:pPr marL="342900" indent="-228600">
              <a:spcAft>
                <a:spcPts val="600"/>
              </a:spcAft>
              <a:buClr>
                <a:schemeClr val="bg2">
                  <a:lumMod val="75000"/>
                </a:schemeClr>
              </a:buClr>
              <a:buSzPct val="7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La movilidad de los estudiantes entre programas, Unidades Académicas y modalidades educativas. </a:t>
            </a:r>
          </a:p>
        </p:txBody>
      </p:sp>
      <p:pic>
        <p:nvPicPr>
          <p:cNvPr id="8" name="Imagen 7" descr="Imagen que contiene dibujo&#10;&#10;Descripción generada automáticamente">
            <a:extLst>
              <a:ext uri="{FF2B5EF4-FFF2-40B4-BE49-F238E27FC236}">
                <a16:creationId xmlns:a16="http://schemas.microsoft.com/office/drawing/2014/main" id="{A069E2CE-98BE-4EE5-9602-E517BC8FE2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47" r="24226"/>
          <a:stretch/>
        </p:blipFill>
        <p:spPr>
          <a:xfrm>
            <a:off x="7467601" y="1371600"/>
            <a:ext cx="3390900" cy="411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357945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Custom 22">
      <a:dk1>
        <a:sysClr val="windowText" lastClr="000000"/>
      </a:dk1>
      <a:lt1>
        <a:sysClr val="window" lastClr="FFFFFF"/>
      </a:lt1>
      <a:dk2>
        <a:srgbClr val="293737"/>
      </a:dk2>
      <a:lt2>
        <a:srgbClr val="EEF2F0"/>
      </a:lt2>
      <a:accent1>
        <a:srgbClr val="749090"/>
      </a:accent1>
      <a:accent2>
        <a:srgbClr val="A5A5A5"/>
      </a:accent2>
      <a:accent3>
        <a:srgbClr val="91A39B"/>
      </a:accent3>
      <a:accent4>
        <a:srgbClr val="A9A698"/>
      </a:accent4>
      <a:accent5>
        <a:srgbClr val="A2A79A"/>
      </a:accent5>
      <a:accent6>
        <a:srgbClr val="897F65"/>
      </a:accent6>
      <a:hlink>
        <a:srgbClr val="92872F"/>
      </a:hlink>
      <a:folHlink>
        <a:srgbClr val="AB73A9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Goudy Old Style</vt:lpstr>
      <vt:lpstr>ClassicFrameVTI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Isabel Sánchez</dc:creator>
  <cp:lastModifiedBy>María Isabel Sánchez</cp:lastModifiedBy>
  <cp:revision>2</cp:revision>
  <dcterms:created xsi:type="dcterms:W3CDTF">2020-10-21T15:40:25Z</dcterms:created>
  <dcterms:modified xsi:type="dcterms:W3CDTF">2020-10-21T15:42:29Z</dcterms:modified>
</cp:coreProperties>
</file>