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EC6A8-1C92-48B7-A855-321AC9AA8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8A53C-F0C2-4F02-9B41-4A52EE602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7248C-714D-4B24-90BE-A92AD379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7246F-4D33-48AD-BDDE-51549ADA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F6A6D-0FF2-425B-8021-34E0B544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1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0CB40-4EA7-465D-9279-DF4AE6FA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80CB6F-911E-4EAC-8A70-B8F6ECD2D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F2FE3-EA67-44C1-895F-FA0203BC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C664B-501F-40A5-BB7E-4CCCBDDF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6A6378-D71C-4468-869C-630EC9EE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18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92D31D-4F54-4B2A-BBD3-C40D0FD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6F2B0-E69D-40AB-9CEE-61EEDF647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183E7-836C-4E56-B329-6F111BDD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33115-D07E-455F-BF34-04F43940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697561-6C3F-4316-B564-254951BB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822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D9E5-51BB-4FE7-B432-2539183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00287-F800-4EA8-A0FE-CBF155A9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B2FDE9-C6C4-4C92-A264-BF0A7425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A546-260B-418B-BC93-AC5B708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57A8C8-E7D5-432A-B9EB-83A8AEE8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279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4B5F6-E3A6-4EC3-A110-81896F9D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1F1871-2414-48EA-88E9-558E1F851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FFC2F-CD2B-414A-96FB-D18E26DD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6F4FD-B3D1-47E2-B74C-D07C77D3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237EC-4F57-43DE-B3C8-75C50394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40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C3A71-2AAE-44EB-A5D6-42DB0345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F29E4-5BB9-4E17-8345-8681BC1E0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CF996-1F1B-4D22-B0DB-DBE857000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B13AA6-D7AD-4C13-BBAA-B3E5AEE9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3F985A-53C3-4396-B7FF-20021714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7C5541-B95B-4D8D-860B-08E4CFBD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4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45FC2-33C5-4D74-B833-8C7C88D7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957848-2354-452D-ABC9-F8AC8DFC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1E8B00-1DAE-4F01-825A-224AE0601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56C8D-6B63-4E1E-847E-64E646E70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754209-9774-438E-90B1-7387EFB1E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24D933-075E-456F-9083-4C9E75E6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041B3E-D72B-4D3E-9414-CBABEB6D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3D8915-4C60-45C1-8F1B-F6296BB1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1F366-6CCD-4692-AD64-3B7B21BA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C3BA36-5B0E-4693-8C23-D36A55D6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A0779D-3DE5-47EE-AE45-A14581D6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F71787-882C-4180-811E-15783DCB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0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340D43-FA63-4133-A6B8-75E855C0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C2FA34-0CE9-445D-AC8C-D6297EEE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97E60E-FA97-44A7-8A99-DFC1A881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94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6984C-AF7A-497D-AF53-02FC980F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662071-797D-4854-9825-1A0219AA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AA79F1-CE2D-40CA-B2DF-0B911B03C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83940-516C-4A0E-A052-57A163D7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D0F9AE-D3B9-40FA-A20A-2E60B5EE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95EB13-A40B-4764-B797-9340B01D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17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7D892-4444-4B04-A4F8-07E5DE10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5DD809-BAF9-47A2-AF2F-37F9D344A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9F1E19-DA15-42C6-AE19-44776F8A6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D14651-C8E8-4862-B39E-60B9D45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842A1-FDAC-4782-A48E-E6B1E29E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F5C52-7D99-4191-A720-846943DD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01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B58075-E943-423D-9459-C2A9BA66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770C3C-A627-43E8-8FBA-D003F905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CCEE1-D0E3-463E-A23F-81B5A5B56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3FD01-56C7-4D55-87D2-4FCF30702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B7F8A-EBD9-4760-A412-146A8A2A0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8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i-in.facebook.com/339487863338906/videos/21872003290532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D28D7-5F31-4D77-8EF2-E2A49E330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845" y="1048677"/>
            <a:ext cx="9099444" cy="4831618"/>
          </a:xfrm>
        </p:spPr>
        <p:txBody>
          <a:bodyPr>
            <a:normAutofit fontScale="90000"/>
          </a:bodyPr>
          <a:lstStyle/>
          <a:p>
            <a:pPr algn="l"/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Observa el  siguiente video  </a:t>
            </a:r>
            <a:r>
              <a:rPr lang="es-CO" sz="2800" b="1" dirty="0">
                <a:hlinkClick r:id="rId2"/>
              </a:rPr>
              <a:t>https://hi-in.facebook.com/339487863338906/videos/218720032905322/</a:t>
            </a:r>
            <a:r>
              <a:rPr lang="es-CO" sz="2800" b="1" dirty="0"/>
              <a:t>  hasta el que trascurran  2: 44 , luego de forma individual se hacen las fichas como esta indicado , al terminar se siguieran las indicaciones del docente para realizar una actividad la cual tendrá varios momentos. </a:t>
            </a:r>
            <a:br>
              <a:rPr lang="es-CO" sz="2800" b="1" dirty="0"/>
            </a:br>
            <a:r>
              <a:rPr lang="es-CO" sz="2800" b="1" dirty="0"/>
              <a:t> </a:t>
            </a:r>
            <a:br>
              <a:rPr lang="es-CO" sz="2800" b="1" dirty="0"/>
            </a:br>
            <a:b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800" b="1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endParaRPr lang="es-CO" sz="2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1E6A9E5-F2CA-4B9D-8876-88770433FA2D}"/>
              </a:ext>
            </a:extLst>
          </p:cNvPr>
          <p:cNvSpPr/>
          <p:nvPr/>
        </p:nvSpPr>
        <p:spPr>
          <a:xfrm>
            <a:off x="1645919" y="337624"/>
            <a:ext cx="1716259" cy="711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ACTIVIDAD </a:t>
            </a:r>
          </a:p>
        </p:txBody>
      </p:sp>
    </p:spTree>
    <p:extLst>
      <p:ext uri="{BB962C8B-B14F-4D97-AF65-F5344CB8AC3E}">
        <p14:creationId xmlns:p14="http://schemas.microsoft.com/office/powerpoint/2010/main" val="3962513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79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Observa el  siguiente video  https://hi-in.facebook.com/339487863338906/videos/218720032905322/  hasta el que trascurran  2: 44 , luego de forma individual se hacen las fichas como esta indicado , al terminar se siguieran las indicaciones del docente para realizar una actividad la cual tendrá varios momentos.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Nombra algunas de las civilizaciones más antiguas y sus aportes   b) ¿en que año vivió Jwārizmī ?   c) ¿la palabra algebrista que significa ?  d) ¿Quiénes fueron los principales matemáticos que idearon los signos que hoy conocemos ?</dc:title>
  <dc:creator>usuario</dc:creator>
  <cp:lastModifiedBy>usuario</cp:lastModifiedBy>
  <cp:revision>7</cp:revision>
  <dcterms:created xsi:type="dcterms:W3CDTF">2021-10-03T22:54:10Z</dcterms:created>
  <dcterms:modified xsi:type="dcterms:W3CDTF">2021-10-19T02:33:11Z</dcterms:modified>
</cp:coreProperties>
</file>