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9144000" cy="6858000" type="screen4x3"/>
  <p:notesSz cx="6858000" cy="9144000"/>
  <p:defaultTextStyle>
    <a:defPPr>
      <a:defRPr lang="es-A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9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07732B6C-FB7F-4CC5-9C39-31CA5A076435}" type="datetimeFigureOut">
              <a:rPr lang="es-AR" smtClean="0"/>
              <a:t>21/04/2009</a:t>
            </a:fld>
            <a:endParaRPr lang="es-ES_tradnl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s-ES_tradnl"/>
          </a:p>
        </p:txBody>
      </p:sp>
      <p:sp>
        <p:nvSpPr>
          <p:cNvPr id="10" name="9 Rectángulo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Rectángulo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13 Rectángulo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18 Rectángulo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Conector recto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17 Conector recto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19 Conector recto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15 Conector recto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14 Conector recto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21 Conector recto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26 Rectángulo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20 Elipse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Elipse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23 Elipse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25 Elipse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24 Elipse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5379ADAB-92AF-426A-932D-275F02265EC0}" type="slidenum">
              <a:rPr lang="es-ES_tradnl" smtClean="0"/>
              <a:t>‹Nº›</a:t>
            </a:fld>
            <a:endParaRPr lang="es-ES_tradnl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732B6C-FB7F-4CC5-9C39-31CA5A076435}" type="datetimeFigureOut">
              <a:rPr lang="es-AR" smtClean="0"/>
              <a:t>21/04/2009</a:t>
            </a:fld>
            <a:endParaRPr lang="es-ES_tradn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79ADAB-92AF-426A-932D-275F02265EC0}" type="slidenum">
              <a:rPr lang="es-ES_tradnl" smtClean="0"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732B6C-FB7F-4CC5-9C39-31CA5A076435}" type="datetimeFigureOut">
              <a:rPr lang="es-AR" smtClean="0"/>
              <a:t>21/04/2009</a:t>
            </a:fld>
            <a:endParaRPr lang="es-ES_tradn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79ADAB-92AF-426A-932D-275F02265EC0}" type="slidenum">
              <a:rPr lang="es-ES_tradnl" smtClean="0"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8" name="7 Marcador de contenido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07732B6C-FB7F-4CC5-9C39-31CA5A076435}" type="datetimeFigureOut">
              <a:rPr lang="es-AR" smtClean="0"/>
              <a:t>21/04/2009</a:t>
            </a:fld>
            <a:endParaRPr lang="es-ES_tradnl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5379ADAB-92AF-426A-932D-275F02265EC0}" type="slidenum">
              <a:rPr lang="es-ES_tradnl" smtClean="0"/>
              <a:t>‹Nº›</a:t>
            </a:fld>
            <a:endParaRPr lang="es-ES_tradnl"/>
          </a:p>
        </p:txBody>
      </p:sp>
      <p:sp>
        <p:nvSpPr>
          <p:cNvPr id="10" name="9 Marcador de pie de página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s-ES_trad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07732B6C-FB7F-4CC5-9C39-31CA5A076435}" type="datetimeFigureOut">
              <a:rPr lang="es-AR" smtClean="0"/>
              <a:t>21/04/2009</a:t>
            </a:fld>
            <a:endParaRPr lang="es-ES_tradn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s-ES_tradnl"/>
          </a:p>
        </p:txBody>
      </p:sp>
      <p:sp>
        <p:nvSpPr>
          <p:cNvPr id="9" name="8 Rectángulo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Rectángulo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Rectángulo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Rectángulo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Conector recto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13 Conector recto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14 Conector recto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15 Conector recto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16 Conector recto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17 Rectángulo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18 Elipse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19 Elipse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20 Elipse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21 Elipse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Elipse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25 Conector recto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5379ADAB-92AF-426A-932D-275F02265EC0}" type="slidenum">
              <a:rPr lang="es-ES_tradnl" smtClean="0"/>
              <a:t>‹Nº›</a:t>
            </a:fld>
            <a:endParaRPr lang="es-ES_tradnl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732B6C-FB7F-4CC5-9C39-31CA5A076435}" type="datetimeFigureOut">
              <a:rPr lang="es-AR" smtClean="0"/>
              <a:t>21/04/2009</a:t>
            </a:fld>
            <a:endParaRPr lang="es-ES_tradn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79ADAB-92AF-426A-932D-275F02265EC0}" type="slidenum">
              <a:rPr lang="es-ES_tradnl" smtClean="0"/>
              <a:t>‹Nº›</a:t>
            </a:fld>
            <a:endParaRPr lang="es-ES_tradnl"/>
          </a:p>
        </p:txBody>
      </p:sp>
      <p:sp>
        <p:nvSpPr>
          <p:cNvPr id="9" name="8 Marcador de contenido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732B6C-FB7F-4CC5-9C39-31CA5A076435}" type="datetimeFigureOut">
              <a:rPr lang="es-AR" smtClean="0"/>
              <a:t>21/04/2009</a:t>
            </a:fld>
            <a:endParaRPr lang="es-ES_tradnl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79ADAB-92AF-426A-932D-275F02265EC0}" type="slidenum">
              <a:rPr lang="es-ES_tradnl" smtClean="0"/>
              <a:t>‹Nº›</a:t>
            </a:fld>
            <a:endParaRPr lang="es-ES_tradnl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3" name="12 Marcador de contenido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2" name="11 Marcador de texto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14" name="13 Marcador de texto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6" name="5 Marcador de fecha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07732B6C-FB7F-4CC5-9C39-31CA5A076435}" type="datetimeFigureOut">
              <a:rPr lang="es-AR" smtClean="0"/>
              <a:t>21/04/2009</a:t>
            </a:fld>
            <a:endParaRPr lang="es-ES_tradn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5379ADAB-92AF-426A-932D-275F02265EC0}" type="slidenum">
              <a:rPr lang="es-ES_tradnl" smtClean="0"/>
              <a:t>‹Nº›</a:t>
            </a:fld>
            <a:endParaRPr lang="es-ES_tradnl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s-ES_trad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732B6C-FB7F-4CC5-9C39-31CA5A076435}" type="datetimeFigureOut">
              <a:rPr lang="es-AR" smtClean="0"/>
              <a:t>21/04/2009</a:t>
            </a:fld>
            <a:endParaRPr lang="es-ES_tradnl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79ADAB-92AF-426A-932D-275F02265EC0}" type="slidenum">
              <a:rPr lang="es-ES_tradnl" smtClean="0"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Conector recto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8" name="7 Conector recto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10 Conector recto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Rectángulo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Conector recto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13 Elipse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17 Marcador de contenido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21" name="20 Marcador de fecha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07732B6C-FB7F-4CC5-9C39-31CA5A076435}" type="datetimeFigureOut">
              <a:rPr lang="es-AR" smtClean="0"/>
              <a:t>21/04/2009</a:t>
            </a:fld>
            <a:endParaRPr lang="es-ES_tradnl"/>
          </a:p>
        </p:txBody>
      </p:sp>
      <p:sp>
        <p:nvSpPr>
          <p:cNvPr id="22" name="21 Marcador de número de diapositiva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5379ADAB-92AF-426A-932D-275F02265EC0}" type="slidenum">
              <a:rPr lang="es-ES_tradnl" smtClean="0"/>
              <a:t>‹Nº›</a:t>
            </a:fld>
            <a:endParaRPr lang="es-ES_tradnl"/>
          </a:p>
        </p:txBody>
      </p:sp>
      <p:sp>
        <p:nvSpPr>
          <p:cNvPr id="23" name="22 Marcador de pie de página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s-ES_tradnl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12 Elipse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10" name="9 Conector recto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10 Rectángulo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Conector recto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18 Conector recto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19 Conector recto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16 Marcador de fecha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07732B6C-FB7F-4CC5-9C39-31CA5A076435}" type="datetimeFigureOut">
              <a:rPr lang="es-AR" smtClean="0"/>
              <a:t>21/04/2009</a:t>
            </a:fld>
            <a:endParaRPr lang="es-ES_tradnl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5379ADAB-92AF-426A-932D-275F02265EC0}" type="slidenum">
              <a:rPr lang="es-ES_tradnl" smtClean="0"/>
              <a:t>‹Nº›</a:t>
            </a:fld>
            <a:endParaRPr lang="es-ES_tradnl"/>
          </a:p>
        </p:txBody>
      </p:sp>
      <p:sp>
        <p:nvSpPr>
          <p:cNvPr id="21" name="20 Marcador de pie de página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s-ES_tradn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15 Conector recto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07732B6C-FB7F-4CC5-9C39-31CA5A076435}" type="datetimeFigureOut">
              <a:rPr lang="es-AR" smtClean="0"/>
              <a:t>21/04/2009</a:t>
            </a:fld>
            <a:endParaRPr lang="es-ES_tradnl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s-ES_tradnl"/>
          </a:p>
        </p:txBody>
      </p:sp>
      <p:sp>
        <p:nvSpPr>
          <p:cNvPr id="7" name="6 Conector recto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9 Rectángulo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Conector recto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Elipse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5379ADAB-92AF-426A-932D-275F02265EC0}" type="slidenum">
              <a:rPr lang="es-ES_tradnl" smtClean="0"/>
              <a:t>‹Nº›</a:t>
            </a:fld>
            <a:endParaRPr lang="es-ES_trad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142852"/>
            <a:ext cx="7467600" cy="1143000"/>
          </a:xfrm>
        </p:spPr>
        <p:txBody>
          <a:bodyPr>
            <a:normAutofit/>
          </a:bodyPr>
          <a:lstStyle/>
          <a:p>
            <a:r>
              <a:rPr lang="es-ES" b="1" dirty="0"/>
              <a:t>OBJETIVOS DE CALIDAD:</a:t>
            </a:r>
            <a:r>
              <a:rPr lang="es-ES" dirty="0"/>
              <a:t/>
            </a:r>
            <a:br>
              <a:rPr lang="es-ES" dirty="0"/>
            </a:b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428596" y="1000108"/>
            <a:ext cx="8215370" cy="5500726"/>
          </a:xfrm>
        </p:spPr>
        <p:txBody>
          <a:bodyPr>
            <a:noAutofit/>
          </a:bodyPr>
          <a:lstStyle/>
          <a:p>
            <a:pPr lvl="0"/>
            <a:r>
              <a:rPr lang="es-ES" sz="2000" dirty="0"/>
              <a:t>Lograr que los estilos propuestos a los clientes generen pedidos que liberen la inversión en moldería en un 80% mínimo del presupuesto determinado para cada año. Con un mínimo de 15.000 pares por serie en un 50% de las propuestas</a:t>
            </a:r>
            <a:r>
              <a:rPr lang="es-ES" sz="2000" dirty="0" smtClean="0"/>
              <a:t>.</a:t>
            </a:r>
          </a:p>
          <a:p>
            <a:pPr lvl="0">
              <a:buNone/>
            </a:pPr>
            <a:endParaRPr lang="es-ES" sz="2000" dirty="0" smtClean="0"/>
          </a:p>
          <a:p>
            <a:pPr lvl="0"/>
            <a:r>
              <a:rPr lang="es-ES" sz="2000" dirty="0" smtClean="0"/>
              <a:t>Devoluciones </a:t>
            </a:r>
            <a:r>
              <a:rPr lang="es-ES" sz="2000" dirty="0"/>
              <a:t>de los clientes máximo 0.2</a:t>
            </a:r>
            <a:r>
              <a:rPr lang="es-ES" sz="2000" dirty="0" smtClean="0"/>
              <a:t>%.</a:t>
            </a:r>
          </a:p>
          <a:p>
            <a:pPr lvl="0"/>
            <a:endParaRPr lang="es-ES" sz="2000" dirty="0"/>
          </a:p>
          <a:p>
            <a:pPr lvl="0"/>
            <a:r>
              <a:rPr lang="es-ES" sz="2000" dirty="0"/>
              <a:t>Cumplimiento cliente en calidad y fecha de entrega en un 93</a:t>
            </a:r>
            <a:r>
              <a:rPr lang="es-ES" sz="2000" dirty="0" smtClean="0"/>
              <a:t>%</a:t>
            </a:r>
          </a:p>
          <a:p>
            <a:pPr lvl="0"/>
            <a:endParaRPr lang="es-ES" sz="2000" dirty="0"/>
          </a:p>
          <a:p>
            <a:pPr lvl="0"/>
            <a:r>
              <a:rPr lang="es-ES" sz="2000" dirty="0"/>
              <a:t>Disminuir el desperdicio: Caucho=15%, Poliuretano=25%, </a:t>
            </a:r>
            <a:endParaRPr lang="es-ES" sz="2000" dirty="0" smtClean="0"/>
          </a:p>
          <a:p>
            <a:pPr lvl="0">
              <a:buNone/>
            </a:pPr>
            <a:endParaRPr lang="es-ES" sz="2000" dirty="0" smtClean="0"/>
          </a:p>
          <a:p>
            <a:pPr lvl="0"/>
            <a:r>
              <a:rPr lang="es-ES" sz="2000" dirty="0" smtClean="0"/>
              <a:t>termoplástico=10%</a:t>
            </a:r>
          </a:p>
          <a:p>
            <a:pPr lvl="0">
              <a:buNone/>
            </a:pPr>
            <a:endParaRPr lang="es-ES" sz="2000" dirty="0"/>
          </a:p>
          <a:p>
            <a:r>
              <a:rPr lang="es-ES" sz="2000" dirty="0"/>
              <a:t>Mejorar continuamente el sistema de Gestión de la Calidad.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irador">
  <a:themeElements>
    <a:clrScheme name="Mirador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Mirador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Mirador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0</TotalTime>
  <Words>87</Words>
  <Application>Microsoft Office PowerPoint</Application>
  <PresentationFormat>Presentación en pantalla (4:3)</PresentationFormat>
  <Paragraphs>12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Mirador</vt:lpstr>
      <vt:lpstr>OBJETIVOS DE CALIDAD: </vt:lpstr>
    </vt:vector>
  </TitlesOfParts>
  <Company>Windows XP Colossus Edition 2 Reloaded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OBJETIVOS DE CALIDAD: </dc:title>
  <dc:creator>Colossus User</dc:creator>
  <cp:lastModifiedBy>Colossus User</cp:lastModifiedBy>
  <cp:revision>1</cp:revision>
  <dcterms:created xsi:type="dcterms:W3CDTF">2009-04-22T02:39:34Z</dcterms:created>
  <dcterms:modified xsi:type="dcterms:W3CDTF">2009-04-22T02:39:50Z</dcterms:modified>
</cp:coreProperties>
</file>