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_tradnl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8CF501-9A72-4697-93EE-6289245F9B5E}" type="datetimeFigureOut">
              <a:rPr lang="es-AR" smtClean="0"/>
              <a:t>21/04/2009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492F890-B335-4BEA-BE41-0DBADAE60716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es-ES" dirty="0" smtClean="0"/>
              <a:t>Señalización</a:t>
            </a:r>
            <a:endParaRPr lang="es-E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00174"/>
            <a:ext cx="2214681" cy="450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3929058" y="1357298"/>
            <a:ext cx="435771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Recomendaciones:</a:t>
            </a:r>
          </a:p>
          <a:p>
            <a:endParaRPr lang="es-ES" sz="2400" b="1" dirty="0" smtClean="0"/>
          </a:p>
          <a:p>
            <a:r>
              <a:rPr lang="es-ES" dirty="0" smtClean="0"/>
              <a:t>Unificar imágenes, colores, fuentes, para lograr una mayor identificación de los trabajadores con las señales</a:t>
            </a:r>
            <a:endParaRPr lang="es-ES" dirty="0"/>
          </a:p>
        </p:txBody>
      </p:sp>
      <p:pic>
        <p:nvPicPr>
          <p:cNvPr id="6" name="Picture 8" descr="http://www.americaninducol.com/img/seguridad/seguridad_industrial_letrero_extintor_colomb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929065"/>
            <a:ext cx="2671760" cy="2671759"/>
          </a:xfrm>
          <a:prstGeom prst="rect">
            <a:avLst/>
          </a:prstGeom>
          <a:noFill/>
        </p:spPr>
      </p:pic>
      <p:pic>
        <p:nvPicPr>
          <p:cNvPr id="7" name="Picture 6" descr="http://www.comercialchile.cl/titulos_secciones/seguridadmai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500438"/>
            <a:ext cx="3143272" cy="30666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r>
              <a:rPr lang="es-ES" dirty="0" smtClean="0"/>
              <a:t>Carteles</a:t>
            </a:r>
            <a:endParaRPr lang="es-ES" dirty="0"/>
          </a:p>
        </p:txBody>
      </p:sp>
      <p:pic>
        <p:nvPicPr>
          <p:cNvPr id="4" name="Picture 6" descr="http://4.bp.blogspot.com/_hPKjFxjBDrE/Rl_VLA0upMI/AAAAAAAAAQk/LOxgGSfw4vw/s400/Cartel-participa-b.jpg"/>
          <p:cNvPicPr>
            <a:picLocks noChangeAspect="1" noChangeArrowheads="1"/>
          </p:cNvPicPr>
          <p:nvPr/>
        </p:nvPicPr>
        <p:blipFill>
          <a:blip r:embed="rId2"/>
          <a:srcRect b="14888"/>
          <a:stretch>
            <a:fillRect/>
          </a:stretch>
        </p:blipFill>
        <p:spPr bwMode="auto">
          <a:xfrm>
            <a:off x="4429124" y="500042"/>
            <a:ext cx="4247613" cy="5286412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28596" y="1305342"/>
            <a:ext cx="37862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Recomendación:</a:t>
            </a:r>
          </a:p>
          <a:p>
            <a:endParaRPr lang="es-ES" dirty="0" smtClean="0"/>
          </a:p>
          <a:p>
            <a:r>
              <a:rPr lang="es-ES" dirty="0" smtClean="0"/>
              <a:t>Disminuir el numero de carteleras, unificarlas en una de tamaño apropiado centrada en una ubicación estratégica de la empresa</a:t>
            </a:r>
            <a:endParaRPr lang="es-ES" dirty="0"/>
          </a:p>
        </p:txBody>
      </p:sp>
      <p:pic>
        <p:nvPicPr>
          <p:cNvPr id="8194" name="Picture 2" descr="http://www.muevete.co.cr/images/montaje-pausas-activas.jpg"/>
          <p:cNvPicPr>
            <a:picLocks noChangeAspect="1" noChangeArrowheads="1"/>
          </p:cNvPicPr>
          <p:nvPr/>
        </p:nvPicPr>
        <p:blipFill>
          <a:blip r:embed="rId3"/>
          <a:srcRect l="5756" t="55959" r="29285" b="3750"/>
          <a:stretch>
            <a:fillRect/>
          </a:stretch>
        </p:blipFill>
        <p:spPr bwMode="auto">
          <a:xfrm>
            <a:off x="357158" y="3786190"/>
            <a:ext cx="4837394" cy="2571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44</Words>
  <Application>Microsoft Office PowerPoint</Application>
  <PresentationFormat>Presentación en pantalla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Señalización</vt:lpstr>
      <vt:lpstr>Carteles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Señalización</dc:title>
  <dc:creator>Colossus User</dc:creator>
  <cp:lastModifiedBy>Colossus User</cp:lastModifiedBy>
  <cp:revision>1</cp:revision>
  <dcterms:created xsi:type="dcterms:W3CDTF">2009-04-22T03:13:29Z</dcterms:created>
  <dcterms:modified xsi:type="dcterms:W3CDTF">2009-04-22T03:13:56Z</dcterms:modified>
</cp:coreProperties>
</file>