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PROPUESTA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4282" y="3786190"/>
            <a:ext cx="8643998" cy="2214578"/>
          </a:xfrm>
        </p:spPr>
        <p:txBody>
          <a:bodyPr>
            <a:normAutofit/>
          </a:bodyPr>
          <a:lstStyle/>
          <a:p>
            <a:r>
              <a:rPr lang="es-MX" dirty="0"/>
              <a:t>Establecer el número de herramientas u objetos necesarios en cada puesto o modulo de trabajo (eliminación de los desperdicios) .</a:t>
            </a:r>
            <a:endParaRPr lang="es-ES" dirty="0"/>
          </a:p>
          <a:p>
            <a:endParaRPr lang="es-ES" dirty="0"/>
          </a:p>
        </p:txBody>
      </p:sp>
      <p:pic>
        <p:nvPicPr>
          <p:cNvPr id="4" name="Picture 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1928803"/>
            <a:ext cx="7500990" cy="785817"/>
          </a:xfrm>
        </p:spPr>
        <p:txBody>
          <a:bodyPr/>
          <a:lstStyle/>
          <a:p>
            <a:r>
              <a:rPr lang="es-ES" dirty="0" smtClean="0"/>
              <a:t>IMPLEMENTACION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2786058"/>
            <a:ext cx="8858280" cy="1714512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s-MX" dirty="0" smtClean="0"/>
              <a:t>Se procedió utilizando </a:t>
            </a:r>
            <a:r>
              <a:rPr lang="es-MX" dirty="0"/>
              <a:t>el método de las tarjetas rojas que</a:t>
            </a:r>
            <a:r>
              <a:rPr lang="es-CO" dirty="0"/>
              <a:t> colocaremos sobre los elementos que consideramos como innecesarios. </a:t>
            </a:r>
            <a:r>
              <a:rPr lang="es-MX" dirty="0"/>
              <a:t>Asimismo es importante establecer el número máximo permitido de objetos en el lugar de trabajo pues una mirada minuciosa revela elementos y herramientas que solo van a ser usados a futuro o que nunca mas serán necesarios. </a:t>
            </a:r>
            <a:endParaRPr lang="es-ES" dirty="0"/>
          </a:p>
          <a:p>
            <a:pPr algn="just"/>
            <a:r>
              <a:rPr lang="es-MX" dirty="0"/>
              <a:t> </a:t>
            </a:r>
            <a:endParaRPr lang="es-ES" dirty="0"/>
          </a:p>
          <a:p>
            <a:endParaRPr lang="es-ES" dirty="0"/>
          </a:p>
        </p:txBody>
      </p:sp>
      <p:pic>
        <p:nvPicPr>
          <p:cNvPr id="4" name="Picture 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 l="11205" t="31862" r="16986" b="12720"/>
          <a:stretch>
            <a:fillRect/>
          </a:stretch>
        </p:blipFill>
        <p:spPr bwMode="auto">
          <a:xfrm>
            <a:off x="1357290" y="4214818"/>
            <a:ext cx="6715172" cy="26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81</Words>
  <Application>Microsoft Office PowerPoint</Application>
  <PresentationFormat>Presentación en pantalla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PROPUESTA</vt:lpstr>
      <vt:lpstr>IMPLEMENTACION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PROPUESTA</dc:title>
  <dc:creator>CAMILO</dc:creator>
  <cp:lastModifiedBy>CAMILO</cp:lastModifiedBy>
  <cp:revision>2</cp:revision>
  <dcterms:created xsi:type="dcterms:W3CDTF">2009-05-26T14:03:59Z</dcterms:created>
  <dcterms:modified xsi:type="dcterms:W3CDTF">2009-05-26T14:11:26Z</dcterms:modified>
</cp:coreProperties>
</file>