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PROPUESTA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4282" y="3500438"/>
            <a:ext cx="8643998" cy="2500330"/>
          </a:xfrm>
        </p:spPr>
        <p:txBody>
          <a:bodyPr>
            <a:normAutofit/>
          </a:bodyPr>
          <a:lstStyle/>
          <a:p>
            <a:pPr algn="just"/>
            <a:r>
              <a:rPr lang="es-CO" dirty="0"/>
              <a:t>Asumir la cultura de la limpieza como un valor agregado para el ambiente de trabajo y de sus productos. </a:t>
            </a:r>
            <a:endParaRPr lang="es-ES" dirty="0"/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1928803"/>
            <a:ext cx="7500990" cy="785817"/>
          </a:xfrm>
        </p:spPr>
        <p:txBody>
          <a:bodyPr/>
          <a:lstStyle/>
          <a:p>
            <a:r>
              <a:rPr lang="es-ES" dirty="0" smtClean="0"/>
              <a:t>IMPLEMENTACION</a:t>
            </a:r>
            <a:endParaRPr lang="es-ES" dirty="0"/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357158" y="2928934"/>
            <a:ext cx="850112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800" dirty="0"/>
              <a:t>Se realizara con la gerencia un  plan de trabajo en el que cada 3 meses se realice una campaña  de etiquetas rojas, donde se seleccionen los elementos que no van a ser utilizados y luego paso el tiempo limite sean destinados para la venta, basura o donación, a su vez revisar el ordenamiento de los utensilios de trabajo para ver que falta y reponer lo malo o faltante.</a:t>
            </a:r>
            <a:endParaRPr lang="es-ES" sz="2800" dirty="0"/>
          </a:p>
          <a:p>
            <a:pPr algn="just"/>
            <a:endParaRPr lang="es-ES" sz="2800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94</Words>
  <Application>Microsoft Office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PROPUESTA</vt:lpstr>
      <vt:lpstr>IMPLEMENTACION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</dc:title>
  <dc:creator>CAMILO</dc:creator>
  <cp:lastModifiedBy>CAMILO</cp:lastModifiedBy>
  <cp:revision>5</cp:revision>
  <dcterms:created xsi:type="dcterms:W3CDTF">2009-05-26T14:03:59Z</dcterms:created>
  <dcterms:modified xsi:type="dcterms:W3CDTF">2009-05-26T14:25:29Z</dcterms:modified>
</cp:coreProperties>
</file>