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3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790B0-F9C6-42FD-9A23-EC85323052D8}" type="datetimeFigureOut">
              <a:rPr lang="es-CO" smtClean="0"/>
              <a:pPr/>
              <a:t>19/5/2009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3FC8-CC78-4CBA-93B7-5AD0EA32783D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10" name="9 Rectángulo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790B0-F9C6-42FD-9A23-EC85323052D8}" type="datetimeFigureOut">
              <a:rPr lang="es-CO" smtClean="0"/>
              <a:pPr/>
              <a:t>19/5/2009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3FC8-CC78-4CBA-93B7-5AD0EA32783D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790B0-F9C6-42FD-9A23-EC85323052D8}" type="datetimeFigureOut">
              <a:rPr lang="es-CO" smtClean="0"/>
              <a:pPr/>
              <a:t>19/5/2009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3FC8-CC78-4CBA-93B7-5AD0EA32783D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790B0-F9C6-42FD-9A23-EC85323052D8}" type="datetimeFigureOut">
              <a:rPr lang="es-CO" smtClean="0"/>
              <a:pPr/>
              <a:t>19/5/2009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3FC8-CC78-4CBA-93B7-5AD0EA32783D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790B0-F9C6-42FD-9A23-EC85323052D8}" type="datetimeFigureOut">
              <a:rPr lang="es-CO" smtClean="0"/>
              <a:pPr/>
              <a:t>19/5/2009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3FC8-CC78-4CBA-93B7-5AD0EA32783D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790B0-F9C6-42FD-9A23-EC85323052D8}" type="datetimeFigureOut">
              <a:rPr lang="es-CO" smtClean="0"/>
              <a:pPr/>
              <a:t>19/5/2009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3FC8-CC78-4CBA-93B7-5AD0EA32783D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790B0-F9C6-42FD-9A23-EC85323052D8}" type="datetimeFigureOut">
              <a:rPr lang="es-CO" smtClean="0"/>
              <a:pPr/>
              <a:t>19/5/2009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3FC8-CC78-4CBA-93B7-5AD0EA32783D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790B0-F9C6-42FD-9A23-EC85323052D8}" type="datetimeFigureOut">
              <a:rPr lang="es-CO" smtClean="0"/>
              <a:pPr/>
              <a:t>19/5/2009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3FC8-CC78-4CBA-93B7-5AD0EA32783D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790B0-F9C6-42FD-9A23-EC85323052D8}" type="datetimeFigureOut">
              <a:rPr lang="es-CO" smtClean="0"/>
              <a:pPr/>
              <a:t>19/5/2009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3FC8-CC78-4CBA-93B7-5AD0EA32783D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790B0-F9C6-42FD-9A23-EC85323052D8}" type="datetimeFigureOut">
              <a:rPr lang="es-CO" smtClean="0"/>
              <a:pPr/>
              <a:t>19/5/2009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3FC8-CC78-4CBA-93B7-5AD0EA32783D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12" name="11 Rectángulo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469790B0-F9C6-42FD-9A23-EC85323052D8}" type="datetimeFigureOut">
              <a:rPr lang="es-CO" smtClean="0"/>
              <a:pPr/>
              <a:t>19/5/2009</a:t>
            </a:fld>
            <a:endParaRPr lang="es-CO"/>
          </a:p>
        </p:txBody>
      </p:sp>
      <p:sp>
        <p:nvSpPr>
          <p:cNvPr id="11" name="10 Rectángulo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800C3FC8-CC78-4CBA-93B7-5AD0EA32783D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6 Rectángulo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69790B0-F9C6-42FD-9A23-EC85323052D8}" type="datetimeFigureOut">
              <a:rPr lang="es-CO" smtClean="0"/>
              <a:pPr/>
              <a:t>19/5/2009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00C3FC8-CC78-4CBA-93B7-5AD0EA32783D}" type="slidenum">
              <a:rPr lang="es-CO" smtClean="0"/>
              <a:pPr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 descr="n554591757_1750029_400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8926" y="214290"/>
            <a:ext cx="5753100" cy="382905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O" dirty="0" smtClean="0"/>
              <a:t>CAREPIPE</a:t>
            </a:r>
            <a:endParaRPr lang="es-CO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EVALUACIÓN DE LA EFICACIA DEL PROCESO</a:t>
            </a:r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EVALUACIÓN DE LA EFICACIA DEL </a:t>
            </a:r>
            <a:r>
              <a:rPr lang="es-ES" dirty="0" smtClean="0"/>
              <a:t>PROCESO</a:t>
            </a:r>
            <a:endParaRPr lang="es-CO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s-ES" sz="3600" dirty="0" smtClean="0"/>
              <a:t>Actividades planeadas:</a:t>
            </a:r>
          </a:p>
          <a:p>
            <a:pPr lvl="0"/>
            <a:r>
              <a:rPr lang="es-ES" dirty="0" smtClean="0"/>
              <a:t>Implementación 5´s:</a:t>
            </a:r>
          </a:p>
          <a:p>
            <a:pPr lvl="1"/>
            <a:r>
              <a:rPr lang="es-ES" dirty="0" smtClean="0"/>
              <a:t>Separar innecesarios</a:t>
            </a:r>
          </a:p>
          <a:p>
            <a:pPr lvl="1"/>
            <a:r>
              <a:rPr lang="es-ES" dirty="0" smtClean="0"/>
              <a:t>Situar necesarios</a:t>
            </a:r>
          </a:p>
          <a:p>
            <a:pPr lvl="1"/>
            <a:r>
              <a:rPr lang="es-ES" dirty="0" smtClean="0"/>
              <a:t>Suprimir suciedad</a:t>
            </a:r>
          </a:p>
          <a:p>
            <a:pPr lvl="1"/>
            <a:r>
              <a:rPr lang="es-ES" dirty="0" smtClean="0"/>
              <a:t>Señalizar anomalías</a:t>
            </a:r>
          </a:p>
          <a:p>
            <a:pPr lvl="1"/>
            <a:r>
              <a:rPr lang="es-ES" dirty="0" smtClean="0"/>
              <a:t>Seguir mejorando</a:t>
            </a:r>
          </a:p>
          <a:p>
            <a:pPr>
              <a:buNone/>
            </a:pPr>
            <a:r>
              <a:rPr lang="es-ES" dirty="0" smtClean="0"/>
              <a:t> </a:t>
            </a:r>
          </a:p>
          <a:p>
            <a:pPr lvl="0"/>
            <a:r>
              <a:rPr lang="es-ES" dirty="0" smtClean="0"/>
              <a:t>Implementación fábrica visual</a:t>
            </a:r>
          </a:p>
          <a:p>
            <a:endParaRPr lang="es-E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ZONA DE DESINFECCIÓN</a:t>
            </a:r>
            <a:endParaRPr lang="es-CO" dirty="0"/>
          </a:p>
        </p:txBody>
      </p:sp>
      <p:sp>
        <p:nvSpPr>
          <p:cNvPr id="7" name="6 Marcador de contenido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8186766" cy="4623816"/>
          </a:xfrm>
        </p:spPr>
        <p:txBody>
          <a:bodyPr/>
          <a:lstStyle/>
          <a:p>
            <a:pPr>
              <a:buNone/>
            </a:pPr>
            <a:r>
              <a:rPr lang="es-ES" dirty="0" smtClean="0"/>
              <a:t>Actividades realizadas</a:t>
            </a:r>
          </a:p>
          <a:p>
            <a:pPr lvl="0"/>
            <a:r>
              <a:rPr lang="es-ES" dirty="0" smtClean="0"/>
              <a:t>Implementación 5´s:</a:t>
            </a:r>
          </a:p>
          <a:p>
            <a:pPr lvl="1"/>
            <a:r>
              <a:rPr lang="es-ES" dirty="0" smtClean="0"/>
              <a:t>Separar innecesarios</a:t>
            </a:r>
          </a:p>
          <a:p>
            <a:pPr lvl="1"/>
            <a:r>
              <a:rPr lang="es-ES" dirty="0" smtClean="0"/>
              <a:t>Situar necesarios</a:t>
            </a:r>
          </a:p>
          <a:p>
            <a:pPr lvl="1"/>
            <a:r>
              <a:rPr lang="es-ES" dirty="0" smtClean="0"/>
              <a:t>Suprimir suciedad</a:t>
            </a:r>
          </a:p>
          <a:p>
            <a:pPr lvl="1"/>
            <a:r>
              <a:rPr lang="es-ES" dirty="0" smtClean="0"/>
              <a:t>Señalizar anomalías</a:t>
            </a:r>
          </a:p>
          <a:p>
            <a:pPr>
              <a:buNone/>
            </a:pPr>
            <a:r>
              <a:rPr lang="es-ES" dirty="0" smtClean="0"/>
              <a:t> </a:t>
            </a:r>
          </a:p>
          <a:p>
            <a:pPr lvl="0"/>
            <a:r>
              <a:rPr lang="es-ES" dirty="0" smtClean="0"/>
              <a:t>Implementación fábrica </a:t>
            </a:r>
            <a:r>
              <a:rPr lang="es-ES" dirty="0" smtClean="0"/>
              <a:t>visual</a:t>
            </a:r>
            <a:endParaRPr lang="es-E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CO" dirty="0" smtClean="0"/>
              <a:t>MANEJO DE DESPERDICIOS Y DESECHOS</a:t>
            </a:r>
            <a:endParaRPr lang="es-CO" dirty="0"/>
          </a:p>
        </p:txBody>
      </p:sp>
      <p:sp>
        <p:nvSpPr>
          <p:cNvPr id="8" name="7 Marcador de contenido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ES" dirty="0" smtClean="0"/>
              <a:t>Cálculo  de la eficacia:</a:t>
            </a:r>
          </a:p>
          <a:p>
            <a:endParaRPr lang="es-ES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00100" y="3500438"/>
            <a:ext cx="7062812" cy="7364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ódulo">
  <a:themeElements>
    <a:clrScheme name="Módulo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ódulo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ódul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33</TotalTime>
  <Words>55</Words>
  <Application>Microsoft Office PowerPoint</Application>
  <PresentationFormat>Presentación en pantalla (4:3)</PresentationFormat>
  <Paragraphs>23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Módulo</vt:lpstr>
      <vt:lpstr>CAREPIPE</vt:lpstr>
      <vt:lpstr>EVALUACIÓN DE LA EFICACIA DEL PROCESO</vt:lpstr>
      <vt:lpstr>ZONA DE DESINFECCIÓN</vt:lpstr>
      <vt:lpstr>MANEJO DE DESPERDICIOS Y DESECHOS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Sandra</dc:creator>
  <cp:lastModifiedBy>monarquimedes</cp:lastModifiedBy>
  <cp:revision>6</cp:revision>
  <dcterms:created xsi:type="dcterms:W3CDTF">2009-05-18T18:57:26Z</dcterms:created>
  <dcterms:modified xsi:type="dcterms:W3CDTF">2009-05-19T20:00:49Z</dcterms:modified>
</cp:coreProperties>
</file>