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2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Título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6" name="1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53B7-98E1-47F8-A567-318A4FC452C3}" type="datetimeFigureOut">
              <a:rPr lang="es-PA" smtClean="0"/>
              <a:t>12/19/2011</a:t>
            </a:fld>
            <a:endParaRPr lang="es-PA"/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03DB5B8-7C15-4479-B4AA-B290B6EB7A8B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53B7-98E1-47F8-A567-318A4FC452C3}" type="datetimeFigureOut">
              <a:rPr lang="es-PA" smtClean="0"/>
              <a:t>12/19/2011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DB5B8-7C15-4479-B4AA-B290B6EB7A8B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53B7-98E1-47F8-A567-318A4FC452C3}" type="datetimeFigureOut">
              <a:rPr lang="es-PA" smtClean="0"/>
              <a:t>12/19/2011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DB5B8-7C15-4479-B4AA-B290B6EB7A8B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7" name="2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53B7-98E1-47F8-A567-318A4FC452C3}" type="datetimeFigureOut">
              <a:rPr lang="es-PA" smtClean="0"/>
              <a:t>12/19/2011</a:t>
            </a:fld>
            <a:endParaRPr lang="es-PA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s-PA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03DB5B8-7C15-4479-B4AA-B290B6EB7A8B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53B7-98E1-47F8-A567-318A4FC452C3}" type="datetimeFigureOut">
              <a:rPr lang="es-PA" smtClean="0"/>
              <a:t>12/19/2011</a:t>
            </a:fld>
            <a:endParaRPr lang="es-PA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DB5B8-7C15-4479-B4AA-B290B6EB7A8B}" type="slidenum">
              <a:rPr lang="es-PA" smtClean="0"/>
              <a:t>‹Nº›</a:t>
            </a:fld>
            <a:endParaRPr lang="es-PA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53B7-98E1-47F8-A567-318A4FC452C3}" type="datetimeFigureOut">
              <a:rPr lang="es-PA" smtClean="0"/>
              <a:t>12/19/2011</a:t>
            </a:fld>
            <a:endParaRPr lang="es-PA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DB5B8-7C15-4479-B4AA-B290B6EB7A8B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Título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5" name="24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8" name="27 Marcador de contenido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53B7-98E1-47F8-A567-318A4FC452C3}" type="datetimeFigureOut">
              <a:rPr lang="es-PA" smtClean="0"/>
              <a:t>12/19/2011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03DB5B8-7C15-4479-B4AA-B290B6EB7A8B}" type="slidenum">
              <a:rPr lang="es-PA" smtClean="0"/>
              <a:t>‹Nº›</a:t>
            </a:fld>
            <a:endParaRPr lang="es-PA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53B7-98E1-47F8-A567-318A4FC452C3}" type="datetimeFigureOut">
              <a:rPr lang="es-PA" smtClean="0"/>
              <a:t>12/19/2011</a:t>
            </a:fld>
            <a:endParaRPr lang="es-PA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DB5B8-7C15-4479-B4AA-B290B6EB7A8B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53B7-98E1-47F8-A567-318A4FC452C3}" type="datetimeFigureOut">
              <a:rPr lang="es-PA" smtClean="0"/>
              <a:t>12/19/2011</a:t>
            </a:fld>
            <a:endParaRPr lang="es-PA"/>
          </a:p>
        </p:txBody>
      </p:sp>
      <p:sp>
        <p:nvSpPr>
          <p:cNvPr id="24" name="2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DB5B8-7C15-4479-B4AA-B290B6EB7A8B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53B7-98E1-47F8-A567-318A4FC452C3}" type="datetimeFigureOut">
              <a:rPr lang="es-PA" smtClean="0"/>
              <a:t>12/19/2011</a:t>
            </a:fld>
            <a:endParaRPr lang="es-PA"/>
          </a:p>
        </p:txBody>
      </p:sp>
      <p:sp>
        <p:nvSpPr>
          <p:cNvPr id="29" name="2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DB5B8-7C15-4479-B4AA-B290B6EB7A8B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53B7-98E1-47F8-A567-318A4FC452C3}" type="datetimeFigureOut">
              <a:rPr lang="es-PA" smtClean="0"/>
              <a:t>12/19/2011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DB5B8-7C15-4479-B4AA-B290B6EB7A8B}" type="slidenum">
              <a:rPr lang="es-PA" smtClean="0"/>
              <a:t>‹Nº›</a:t>
            </a:fld>
            <a:endParaRPr lang="es-PA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arcador de texto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1" name="10 Marcador de fecha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E0153B7-98E1-47F8-A567-318A4FC452C3}" type="datetimeFigureOut">
              <a:rPr lang="es-PA" smtClean="0"/>
              <a:t>12/19/2011</a:t>
            </a:fld>
            <a:endParaRPr lang="es-PA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s-PA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03DB5B8-7C15-4479-B4AA-B290B6EB7A8B}" type="slidenum">
              <a:rPr lang="es-PA" smtClean="0"/>
              <a:t>‹Nº›</a:t>
            </a:fld>
            <a:endParaRPr lang="es-PA"/>
          </a:p>
        </p:txBody>
      </p:sp>
      <p:sp>
        <p:nvSpPr>
          <p:cNvPr id="10" name="9 Marcador de título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Experiencia" TargetMode="External"/><Relationship Id="rId2" Type="http://schemas.openxmlformats.org/officeDocument/2006/relationships/hyperlink" Target="http://es.wikipedia.org/wiki/Entendimiento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PA" dirty="0" smtClean="0"/>
              <a:t>Universidad de Cartago</a:t>
            </a:r>
            <a:endParaRPr lang="es-PA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PA" dirty="0" smtClean="0"/>
              <a:t>Elaborado por:</a:t>
            </a:r>
          </a:p>
          <a:p>
            <a:r>
              <a:rPr lang="es-PA" dirty="0" err="1" smtClean="0"/>
              <a:t>Iveth</a:t>
            </a:r>
            <a:r>
              <a:rPr lang="es-PA" dirty="0" smtClean="0"/>
              <a:t> Acosta</a:t>
            </a:r>
            <a:endParaRPr lang="es-PA" dirty="0"/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A" dirty="0" smtClean="0"/>
              <a:t>Los Conceptos</a:t>
            </a: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dirty="0" smtClean="0"/>
              <a:t>Los </a:t>
            </a:r>
            <a:r>
              <a:rPr lang="es-ES" b="1" dirty="0" smtClean="0"/>
              <a:t>conceptos</a:t>
            </a:r>
            <a:r>
              <a:rPr lang="es-ES" dirty="0" smtClean="0"/>
              <a:t> son construcciones o imágenes mentales, por medio de las cuales </a:t>
            </a:r>
            <a:r>
              <a:rPr lang="es-ES" dirty="0" smtClean="0">
                <a:hlinkClick r:id="rId2" tooltip="Entendimiento"/>
              </a:rPr>
              <a:t>comprendemos</a:t>
            </a:r>
            <a:r>
              <a:rPr lang="es-ES" dirty="0" smtClean="0"/>
              <a:t> las </a:t>
            </a:r>
            <a:r>
              <a:rPr lang="es-ES" dirty="0" smtClean="0">
                <a:hlinkClick r:id="rId3" tooltip="Experiencia"/>
              </a:rPr>
              <a:t>experiencias</a:t>
            </a:r>
            <a:r>
              <a:rPr lang="es-ES" dirty="0" smtClean="0"/>
              <a:t> que emergen de la interacción con nuestro entorno. </a:t>
            </a:r>
            <a:endParaRPr lang="es-PA" dirty="0"/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PA" dirty="0" smtClean="0"/>
              <a:t>Arriba de</a:t>
            </a: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PA" dirty="0" smtClean="0"/>
              <a:t>Ejemplo:</a:t>
            </a:r>
          </a:p>
          <a:p>
            <a:r>
              <a:rPr lang="es-PA" dirty="0" smtClean="0"/>
              <a:t>Arriba de la mesa</a:t>
            </a:r>
          </a:p>
          <a:p>
            <a:r>
              <a:rPr lang="es-PA" dirty="0" smtClean="0"/>
              <a:t>Arriba de la pelota</a:t>
            </a:r>
            <a:endParaRPr lang="es-PA" dirty="0"/>
          </a:p>
        </p:txBody>
      </p:sp>
      <p:pic>
        <p:nvPicPr>
          <p:cNvPr id="2050" name="Picture 2" descr="C:\Users\7\Pictures\arriba de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06888" y="1694704"/>
            <a:ext cx="2622566" cy="2558209"/>
          </a:xfrm>
          <a:prstGeom prst="rect">
            <a:avLst/>
          </a:prstGeom>
          <a:noFill/>
        </p:spPr>
      </p:pic>
      <p:pic>
        <p:nvPicPr>
          <p:cNvPr id="2051" name="Picture 3" descr="C:\Users\7\Pictures\arriba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43702" y="4357694"/>
            <a:ext cx="2285984" cy="2175148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PA" dirty="0" smtClean="0"/>
              <a:t>abajo</a:t>
            </a: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PA" dirty="0" smtClean="0"/>
              <a:t>Ejemplo:</a:t>
            </a:r>
          </a:p>
          <a:p>
            <a:r>
              <a:rPr lang="es-PA" dirty="0" smtClean="0"/>
              <a:t>Debajo de la mesa</a:t>
            </a:r>
          </a:p>
          <a:p>
            <a:r>
              <a:rPr lang="es-PA" dirty="0" smtClean="0"/>
              <a:t>Debajo de la cama</a:t>
            </a:r>
            <a:endParaRPr lang="es-PA" dirty="0"/>
          </a:p>
        </p:txBody>
      </p:sp>
      <p:pic>
        <p:nvPicPr>
          <p:cNvPr id="1026" name="Picture 2" descr="C:\Users\7\Pictures\abajo d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4810" y="3929066"/>
            <a:ext cx="2466975" cy="1847850"/>
          </a:xfrm>
          <a:prstGeom prst="rect">
            <a:avLst/>
          </a:prstGeom>
          <a:noFill/>
        </p:spPr>
      </p:pic>
      <p:pic>
        <p:nvPicPr>
          <p:cNvPr id="1027" name="Picture 3" descr="C:\Users\7\Pictures\abaj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643050"/>
            <a:ext cx="2457450" cy="1857375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A" dirty="0"/>
          </a:p>
        </p:txBody>
      </p:sp>
      <p:pic>
        <p:nvPicPr>
          <p:cNvPr id="3074" name="Picture 2" descr="C:\Users\7\Pictures\gracias-3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jes">
  <a:themeElements>
    <a:clrScheme name="Viajes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iaj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Viajes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9</TotalTime>
  <Words>58</Words>
  <Application>Microsoft Office PowerPoint</Application>
  <PresentationFormat>Presentación en pantalla (4:3)</PresentationFormat>
  <Paragraphs>13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Viajes</vt:lpstr>
      <vt:lpstr>Universidad de Cartago</vt:lpstr>
      <vt:lpstr>Los Conceptos</vt:lpstr>
      <vt:lpstr>Arriba de</vt:lpstr>
      <vt:lpstr>abajo</vt:lpstr>
      <vt:lpstr>Diapositiva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Universidad de Cartago</dc:title>
  <dc:creator>7</dc:creator>
  <cp:lastModifiedBy>7</cp:lastModifiedBy>
  <cp:revision>1</cp:revision>
  <dcterms:created xsi:type="dcterms:W3CDTF">2011-12-19T19:21:27Z</dcterms:created>
  <dcterms:modified xsi:type="dcterms:W3CDTF">2011-12-19T19:31:10Z</dcterms:modified>
</cp:coreProperties>
</file>