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19" name="18 Marcador de pie de página"/>
          <p:cNvSpPr>
            <a:spLocks noGrp="1"/>
          </p:cNvSpPr>
          <p:nvPr>
            <p:ph type="ftr" sz="quarter" idx="11"/>
          </p:nvPr>
        </p:nvSpPr>
        <p:spPr/>
        <p:txBody>
          <a:bodyPr/>
          <a:lstStyle/>
          <a:p>
            <a:endParaRPr lang="es-CO"/>
          </a:p>
        </p:txBody>
      </p:sp>
      <p:sp>
        <p:nvSpPr>
          <p:cNvPr id="27" name="26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E6C4684-1989-4DAF-B7DC-1A27A18BD03D}"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E8520D5-66E4-4D43-8EF8-5327D2B98E01}" type="datetimeFigureOut">
              <a:rPr lang="es-CO" smtClean="0"/>
              <a:t>21/05/2009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077200" y="6356350"/>
            <a:ext cx="609600" cy="365125"/>
          </a:xfrm>
        </p:spPr>
        <p:txBody>
          <a:bodyPr/>
          <a:lstStyle/>
          <a:p>
            <a:fld id="{1E6C4684-1989-4DAF-B7DC-1A27A18BD03D}" type="slidenum">
              <a:rPr lang="es-CO" smtClean="0"/>
              <a:t>‹Nº›</a:t>
            </a:fld>
            <a:endParaRPr lang="es-CO"/>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8520D5-66E4-4D43-8EF8-5327D2B98E01}" type="datetimeFigureOut">
              <a:rPr lang="es-CO" smtClean="0"/>
              <a:t>21/05/2009</a:t>
            </a:fld>
            <a:endParaRPr lang="es-CO"/>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6C4684-1989-4DAF-B7DC-1A27A18BD03D}" type="slidenum">
              <a:rPr lang="es-CO" smtClean="0"/>
              <a:t>‹Nº›</a:t>
            </a:fld>
            <a:endParaRPr lang="es-CO"/>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2428868"/>
            <a:ext cx="7851648" cy="1828800"/>
          </a:xfrm>
        </p:spPr>
        <p:txBody>
          <a:bodyPr>
            <a:noAutofit/>
          </a:bodyPr>
          <a:lstStyle/>
          <a:p>
            <a:r>
              <a:rPr lang="es-ES" sz="8000" dirty="0" smtClean="0"/>
              <a:t>Implementación y Normalización</a:t>
            </a:r>
            <a:endParaRPr lang="es-CO" sz="8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i="1" dirty="0"/>
              <a:t> Implementación y normalización de la nueva solución</a:t>
            </a:r>
            <a:endParaRPr lang="es-CO" dirty="0"/>
          </a:p>
        </p:txBody>
      </p:sp>
      <p:sp>
        <p:nvSpPr>
          <p:cNvPr id="3" name="2 Marcador de contenido"/>
          <p:cNvSpPr>
            <a:spLocks noGrp="1"/>
          </p:cNvSpPr>
          <p:nvPr>
            <p:ph idx="1"/>
          </p:nvPr>
        </p:nvSpPr>
        <p:spPr/>
        <p:txBody>
          <a:bodyPr>
            <a:normAutofit/>
          </a:bodyPr>
          <a:lstStyle/>
          <a:p>
            <a:pPr algn="just"/>
            <a:r>
              <a:rPr lang="es-CO" dirty="0"/>
              <a:t>Se  les informo y dimos a conocer a todo el personal de la empresa, tanto operarios como directivos la importancia de mantener la empresa señalizada y en orden, para disminuir tiempos </a:t>
            </a:r>
            <a:r>
              <a:rPr lang="es-CO" dirty="0" smtClean="0"/>
              <a:t>ociosos, </a:t>
            </a:r>
            <a:r>
              <a:rPr lang="es-CO" dirty="0"/>
              <a:t>para la empresa fue de gran ayuda la aplicación, pues por un lado se les ayudo  a organizar su almacén de inventarios y proporcionar un mejor ambiente laboral mejor del que se tenía</a:t>
            </a:r>
            <a:r>
              <a:rPr lang="es-CO" dirty="0" smtClean="0"/>
              <a:t>.</a:t>
            </a:r>
            <a:endParaRPr lang="es-C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O" dirty="0"/>
              <a:t>La empresa acogió estas recomendaciones, las implemento y en este momento están muy contentos y agradecidos por la ayuda que le prestamos, pues los empleados manejan una mejor organización en sus puestos de trabajos, existe mayor sentido de pertenecía por parte de los empleados para la empresa, la señalización ha logrado la ubicación para visitantes y empleados y todo esto generando pasos de progreso para la certificación por medio de la ISO</a:t>
            </a:r>
            <a:r>
              <a:rPr lang="es-CO" dirty="0" smtClean="0"/>
              <a:t>.</a:t>
            </a:r>
            <a:endParaRPr lang="es-C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O" dirty="0"/>
              <a:t>Con respecto al área de almacenamiento existe una gran diferencia al proceso que se llevaba anteriormente, con los métodos que se están utilizando hoy día, pues se mejoraron problemas como; Mejor disposición de materias primas con respecto a organización, marcación y trazabilidad para las materias primas que anteriormente no </a:t>
            </a:r>
            <a:r>
              <a:rPr lang="es-CO"/>
              <a:t>se </a:t>
            </a:r>
            <a:r>
              <a:rPr lang="es-CO" smtClean="0"/>
              <a:t>veía, </a:t>
            </a:r>
            <a:r>
              <a:rPr lang="es-CO" dirty="0"/>
              <a:t>indicación y señalización de áreas para evitar accidentes a trabajadores, mejor movilidad por este sector para los empleados, eliminación de suciedad.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238</Words>
  <Application>Microsoft Office PowerPoint</Application>
  <PresentationFormat>Presentación en pantalla (4:3)</PresentationFormat>
  <Paragraphs>5</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Flujo</vt:lpstr>
      <vt:lpstr>Implementación y Normalización</vt:lpstr>
      <vt:lpstr> Implementación y normalización de la nueva solución</vt:lpstr>
      <vt:lpstr>Diapositiva 3</vt:lpstr>
      <vt:lpstr>Diapositiva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Implementación y Normalización</dc:title>
  <dc:creator>Administrador</dc:creator>
  <cp:lastModifiedBy>Administrador</cp:lastModifiedBy>
  <cp:revision>2</cp:revision>
  <dcterms:created xsi:type="dcterms:W3CDTF">2009-05-21T05:13:21Z</dcterms:created>
  <dcterms:modified xsi:type="dcterms:W3CDTF">2009-05-21T05:26:07Z</dcterms:modified>
</cp:coreProperties>
</file>