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</p:spPr>
        <p:txBody>
          <a:bodyPr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397" y="3214686"/>
            <a:ext cx="5897206" cy="150019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68" y="642918"/>
            <a:ext cx="1543032" cy="5483246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42918"/>
            <a:ext cx="6615130" cy="548324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50000"/>
              <a:buFont typeface="Wingdings"/>
              <a:buChar char=""/>
              <a:defRPr/>
            </a:lvl1pPr>
            <a:lvl2pPr>
              <a:buSzPct val="50000"/>
              <a:buFont typeface="Wingdings 2"/>
              <a:buChar char=""/>
              <a:defRPr/>
            </a:lvl2pPr>
            <a:lvl3pPr>
              <a:buSzPct val="50000"/>
              <a:buFont typeface="Wingdings"/>
              <a:buChar char="Y"/>
              <a:defRPr/>
            </a:lvl3pPr>
            <a:lvl4pPr>
              <a:buSzPct val="50000"/>
              <a:buFont typeface="Wingdings 2"/>
              <a:buChar char="³"/>
              <a:defRPr/>
            </a:lvl4pPr>
            <a:lvl5pPr>
              <a:buSzPct val="50000"/>
              <a:buFont typeface="Wingdings 2"/>
              <a:buChar char=""/>
              <a:defRPr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43183"/>
            <a:ext cx="6457968" cy="1362075"/>
          </a:xfrm>
        </p:spPr>
        <p:txBody>
          <a:bodyPr anchor="ctr"/>
          <a:lstStyle>
            <a:lvl1pPr algn="l">
              <a:defRPr sz="4000" b="0" cap="all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009383"/>
            <a:ext cx="4529142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0"/>
            </a:lvl3pPr>
            <a:lvl4pPr marL="1371600" indent="0">
              <a:buNone/>
              <a:defRPr sz="1600" b="0"/>
            </a:lvl4pPr>
            <a:lvl5pPr marL="1828800" indent="0">
              <a:buNone/>
              <a:defRPr sz="1600" b="0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effectLst/>
              </a:defRPr>
            </a:lvl1pPr>
            <a:lvl2pPr marL="457200" indent="0">
              <a:buNone/>
              <a:defRPr sz="2000" b="0">
                <a:effectLst/>
              </a:defRPr>
            </a:lvl2pPr>
            <a:lvl3pPr marL="914400" indent="0">
              <a:buNone/>
              <a:defRPr sz="1800" b="0">
                <a:effectLst/>
              </a:defRPr>
            </a:lvl3pPr>
            <a:lvl4pPr marL="1371600" indent="0">
              <a:buNone/>
              <a:defRPr sz="1600" b="0">
                <a:effectLst/>
              </a:defRPr>
            </a:lvl4pPr>
            <a:lvl5pPr marL="1828800" indent="0">
              <a:buNone/>
              <a:defRPr sz="1600" b="0"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71480"/>
            <a:ext cx="3008313" cy="1071570"/>
          </a:xfrm>
        </p:spPr>
        <p:txBody>
          <a:bodyPr anchor="t"/>
          <a:lstStyle>
            <a:lvl1pPr algn="l">
              <a:defRPr sz="2000" b="0">
                <a:effectLst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1"/>
            <a:ext cx="5111750" cy="55546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3051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87306"/>
            <a:ext cx="850886" cy="4670520"/>
          </a:xfrm>
        </p:spPr>
        <p:txBody>
          <a:bodyPr vert="eaVert" anchor="ctr"/>
          <a:lstStyle>
            <a:lvl1pPr algn="ctr">
              <a:defRPr sz="2000" b="0">
                <a:gradFill flip="none"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0166" y="684213"/>
            <a:ext cx="6929486" cy="4673613"/>
          </a:xfrm>
          <a:prstGeom prst="roundRect">
            <a:avLst>
              <a:gd name="adj" fmla="val 5966"/>
            </a:avLst>
          </a:prstGeom>
          <a:solidFill>
            <a:schemeClr val="bg2">
              <a:tint val="60000"/>
              <a:alpha val="50000"/>
            </a:schemeClr>
          </a:solidFill>
          <a:effectLst>
            <a:outerShdw blurRad="127000" dist="101600" dir="2700000" algn="tl" rotWithShape="0">
              <a:srgbClr val="000000">
                <a:alpha val="43137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0166" y="5481658"/>
            <a:ext cx="6924037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70F2-82B8-490F-9F11-3468AAEE74E0}" type="datetimeFigureOut">
              <a:rPr lang="es-CO" smtClean="0"/>
              <a:pPr/>
              <a:t>19/05/2009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1090" y="0"/>
            <a:ext cx="642910" cy="571480"/>
          </a:xfrm>
          <a:prstGeom prst="roundRect">
            <a:avLst>
              <a:gd name="adj" fmla="val 16667"/>
            </a:avLst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B7D40-30A4-4878-8BDD-A900683401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z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Y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³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¹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PROBLEMA SELECCIONADO</a:t>
            </a:r>
            <a:endParaRPr lang="es-CO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El problema seleccionado es la </a:t>
            </a:r>
            <a:r>
              <a:rPr lang="es-ES" dirty="0"/>
              <a:t>organización y distribución de la bodega, teniendo en cuenta como se optimizaría el espacio y el tiempo tanto de almacenamiento como el de organización de pedidos</a:t>
            </a:r>
            <a:r>
              <a:rPr lang="es-ES" dirty="0" smtClean="0"/>
              <a:t>.</a:t>
            </a:r>
          </a:p>
          <a:p>
            <a:endParaRPr lang="es-CO" dirty="0"/>
          </a:p>
          <a:p>
            <a:r>
              <a:rPr lang="es-ES" dirty="0"/>
              <a:t>Además, para mejorar la eficacia durante los procesos que se llevan a cabo en la bodega, pensamos mejorar las señales visuales existentes en la distribuidora y crear otras. </a:t>
            </a:r>
            <a:endParaRPr lang="es-CO" dirty="0"/>
          </a:p>
          <a:p>
            <a:endParaRPr lang="es-C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kyTi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Lucky Tie">
      <a:majorFont>
        <a:latin typeface="Tahoma"/>
        <a:ea typeface=""/>
        <a:cs typeface=""/>
        <a:font script="Cyrl" typeface="Tahoma"/>
        <a:font script="Grek" typeface="Tahoma"/>
        <a:font script="Jpan" typeface="ＭＳ Ｐ明朝"/>
        <a:font script="Hang" typeface="굴림"/>
        <a:font script="Hans" typeface="黑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Cyrl" typeface="Arial"/>
        <a:font script="Grek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cky Tie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90000"/>
              </a:schemeClr>
            </a:gs>
            <a:gs pos="50000">
              <a:schemeClr val="phClr">
                <a:tint val="5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90000"/>
              </a:schemeClr>
            </a:gs>
          </a:gsLst>
          <a:lin ang="1800000" scaled="1"/>
        </a:gradFill>
        <a:solidFill>
          <a:schemeClr val="phClr">
            <a:tint val="100000"/>
            <a:shade val="100000"/>
            <a:hueMod val="100000"/>
            <a:satMod val="100000"/>
          </a:schemeClr>
        </a:solidFill>
      </a:fillStyleLst>
      <a:lnStyleLst>
        <a:ln w="20000" cap="flat" cmpd="sng" algn="ctr">
          <a:solidFill>
            <a:schemeClr val="phClr"/>
          </a:solidFill>
          <a:prstDash val="solid"/>
        </a:ln>
        <a:ln w="30000" cap="flat" cmpd="sng" algn="ctr">
          <a:solidFill>
            <a:schemeClr val="phClr"/>
          </a:solidFill>
          <a:prstDash val="solid"/>
        </a:ln>
        <a:ln w="400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12700">
              <a:schemeClr val="phClr">
                <a:tint val="100000"/>
                <a:shade val="100000"/>
                <a:alpha val="50196"/>
                <a:hueMod val="100000"/>
                <a:satMod val="100000"/>
              </a:schemeClr>
            </a:glow>
          </a:effectLst>
        </a:effectStyle>
        <a:effectStyle>
          <a:effectLst>
            <a:innerShdw blurRad="25400" dist="38100" dir="2700000">
              <a:schemeClr val="phClr">
                <a:tint val="90000"/>
                <a:shade val="100000"/>
                <a:hueMod val="100000"/>
                <a:satMod val="100000"/>
              </a:schemeClr>
            </a:innerShdw>
          </a:effectLst>
        </a:effectStyle>
        <a:effectStyle>
          <a:effectLst>
            <a:innerShdw blurRad="25400" dist="38100" dir="2700000">
              <a:schemeClr val="phClr">
                <a:tint val="100000"/>
                <a:shade val="50000"/>
                <a:hueMod val="100000"/>
                <a:satMod val="100000"/>
              </a:schemeClr>
            </a:innerShdw>
          </a:effectLst>
          <a:scene3d>
            <a:camera prst="orthographicFront"/>
            <a:lightRig rig="soft" dir="t"/>
          </a:scene3d>
          <a:sp3d extrusionH="76200" prstMaterial="matte">
            <a:bevelT h="50800"/>
            <a:bevelB w="0" h="0"/>
            <a:extrusionClr>
              <a:schemeClr val="accent3">
                <a:tint val="40000"/>
              </a:schemeClr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50000"/>
                <a:hueMod val="100000"/>
                <a:satMod val="100000"/>
              </a:schemeClr>
            </a:gs>
            <a:gs pos="40000">
              <a:schemeClr val="phClr">
                <a:tint val="8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NudoDeLaSuerte</Template>
  <TotalTime>5</TotalTime>
  <Words>66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LuckyTie</vt:lpstr>
      <vt:lpstr>PROBLEMA SELECCIONADO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 SELECCIONADO</dc:title>
  <dc:creator>pauli</dc:creator>
  <cp:lastModifiedBy>pauli</cp:lastModifiedBy>
  <cp:revision>3</cp:revision>
  <dcterms:created xsi:type="dcterms:W3CDTF">2009-05-18T16:40:06Z</dcterms:created>
  <dcterms:modified xsi:type="dcterms:W3CDTF">2009-05-19T19:52:38Z</dcterms:modified>
</cp:coreProperties>
</file>