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A86C72F-BBF3-4776-A4DC-11F0153D6129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614517D-6752-4DF4-B20D-BC338C8AA380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Localildad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un </a:t>
            </a:r>
            <a:r>
              <a:rPr lang="en-US" dirty="0" err="1" smtClean="0"/>
              <a:t>mejor</a:t>
            </a:r>
            <a:r>
              <a:rPr lang="en-US" dirty="0" smtClean="0"/>
              <a:t> </a:t>
            </a:r>
            <a:r>
              <a:rPr lang="en-US" dirty="0" err="1" smtClean="0"/>
              <a:t>futuro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Comedores</a:t>
            </a:r>
            <a:r>
              <a:rPr lang="en-US" dirty="0" smtClean="0"/>
              <a:t> </a:t>
            </a:r>
            <a:r>
              <a:rPr lang="en-US" dirty="0" err="1" smtClean="0"/>
              <a:t>comunitarios</a:t>
            </a:r>
            <a:endParaRPr lang="en-US" dirty="0" smtClean="0"/>
          </a:p>
          <a:p>
            <a:r>
              <a:rPr lang="en-US" dirty="0" err="1" smtClean="0"/>
              <a:t>Clases</a:t>
            </a:r>
            <a:r>
              <a:rPr lang="en-US" dirty="0" smtClean="0"/>
              <a:t> gratis de </a:t>
            </a:r>
            <a:r>
              <a:rPr lang="en-US" dirty="0" err="1" smtClean="0"/>
              <a:t>planificacion</a:t>
            </a:r>
            <a:r>
              <a:rPr lang="en-US" dirty="0" smtClean="0"/>
              <a:t> familiar, </a:t>
            </a:r>
            <a:r>
              <a:rPr lang="en-US" dirty="0" err="1" smtClean="0"/>
              <a:t>enfermedades</a:t>
            </a:r>
            <a:r>
              <a:rPr lang="en-US" dirty="0" smtClean="0"/>
              <a:t> de </a:t>
            </a:r>
            <a:r>
              <a:rPr lang="en-US" dirty="0" err="1" smtClean="0"/>
              <a:t>transmision</a:t>
            </a:r>
            <a:r>
              <a:rPr lang="en-US" dirty="0" smtClean="0"/>
              <a:t> sexual y </a:t>
            </a:r>
            <a:r>
              <a:rPr lang="en-US" dirty="0" err="1" smtClean="0"/>
              <a:t>cursos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madres</a:t>
            </a:r>
            <a:r>
              <a:rPr lang="en-US" dirty="0" smtClean="0"/>
              <a:t> </a:t>
            </a:r>
            <a:r>
              <a:rPr lang="en-US" dirty="0" err="1" smtClean="0"/>
              <a:t>cabezas</a:t>
            </a:r>
            <a:r>
              <a:rPr lang="en-US" dirty="0" smtClean="0"/>
              <a:t> de </a:t>
            </a:r>
            <a:r>
              <a:rPr lang="en-US" dirty="0" err="1" smtClean="0"/>
              <a:t>familia</a:t>
            </a:r>
            <a:r>
              <a:rPr lang="en-US" dirty="0" smtClean="0"/>
              <a:t> </a:t>
            </a:r>
            <a:r>
              <a:rPr lang="en-US" dirty="0" err="1" smtClean="0"/>
              <a:t>enfocados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trabajos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le </a:t>
            </a:r>
            <a:r>
              <a:rPr lang="en-US" dirty="0" err="1" smtClean="0"/>
              <a:t>ayudaran</a:t>
            </a:r>
            <a:r>
              <a:rPr lang="en-US" dirty="0" smtClean="0"/>
              <a:t> a </a:t>
            </a:r>
            <a:r>
              <a:rPr lang="en-US" dirty="0" err="1" smtClean="0"/>
              <a:t>subsistir</a:t>
            </a:r>
            <a:endParaRPr lang="en-US" dirty="0" smtClean="0"/>
          </a:p>
          <a:p>
            <a:r>
              <a:rPr lang="en-US" dirty="0" err="1" smtClean="0"/>
              <a:t>Ancianatos</a:t>
            </a:r>
            <a:r>
              <a:rPr lang="en-US" dirty="0" smtClean="0"/>
              <a:t> y </a:t>
            </a:r>
            <a:r>
              <a:rPr lang="en-US" dirty="0" err="1" smtClean="0"/>
              <a:t>jardines</a:t>
            </a:r>
            <a:r>
              <a:rPr lang="en-US" dirty="0" smtClean="0"/>
              <a:t> </a:t>
            </a:r>
            <a:r>
              <a:rPr lang="en-US" dirty="0" err="1" smtClean="0"/>
              <a:t>infantiles</a:t>
            </a:r>
            <a:r>
              <a:rPr lang="en-US" dirty="0" smtClean="0"/>
              <a:t> a </a:t>
            </a:r>
            <a:r>
              <a:rPr lang="en-US" dirty="0" err="1" smtClean="0"/>
              <a:t>precios</a:t>
            </a:r>
            <a:r>
              <a:rPr lang="en-US" dirty="0" smtClean="0"/>
              <a:t>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bajos</a:t>
            </a:r>
            <a:r>
              <a:rPr lang="en-US" smtClean="0"/>
              <a:t>.</a:t>
            </a:r>
            <a:endParaRPr lang="es-C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</TotalTime>
  <Words>41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Localildad por un mejor futuro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Condiciones ambientales</dc:title>
  <dc:creator>WinuE</dc:creator>
  <cp:lastModifiedBy>WinuE</cp:lastModifiedBy>
  <cp:revision>2</cp:revision>
  <dcterms:created xsi:type="dcterms:W3CDTF">2011-03-04T13:37:24Z</dcterms:created>
  <dcterms:modified xsi:type="dcterms:W3CDTF">2011-03-04T13:45:40Z</dcterms:modified>
</cp:coreProperties>
</file>