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2FCB2F-C286-4756-A350-1186A0CEF321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4C72821-DEEC-4B72-9DD3-CC6C30CA2826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dlp.com/escritor.php?id=190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dlp.com/escritor.php?id=22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latin typeface="Arial Rounded MT Bold" pitchFamily="34" charset="0"/>
              </a:rPr>
              <a:t>Narrador en Tercera Persona</a:t>
            </a:r>
            <a:endParaRPr lang="es-CL" dirty="0">
              <a:latin typeface="Arial Rounded MT Bold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EJEMPLOS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-1107504"/>
            <a:ext cx="8136904" cy="6768752"/>
          </a:xfrm>
        </p:spPr>
        <p:txBody>
          <a:bodyPr>
            <a:normAutofit/>
          </a:bodyPr>
          <a:lstStyle/>
          <a:p>
            <a:pPr algn="just"/>
            <a:r>
              <a:rPr lang="es-CL" sz="2800" dirty="0" smtClean="0"/>
              <a:t>…</a:t>
            </a:r>
            <a:r>
              <a:rPr lang="es-CL" sz="2800" dirty="0" smtClean="0">
                <a:effectLst/>
              </a:rPr>
              <a:t>La </a:t>
            </a:r>
            <a:r>
              <a:rPr lang="es-CL" sz="2800" dirty="0" smtClean="0">
                <a:effectLst/>
              </a:rPr>
              <a:t>mañana del 4 de octubre, Gregorio Olías se levantó más temprano de lo habitual. Había pasado una noche confusa, y hacia el amanecer creyó soñar que un mensajero con antorcha se asomaba a la puerta para anunciarle que el día de la desgracia había llegado al fin.</a:t>
            </a:r>
            <a:br>
              <a:rPr lang="es-CL" sz="2800" dirty="0" smtClean="0">
                <a:effectLst/>
              </a:rPr>
            </a:br>
            <a:r>
              <a:rPr lang="es-CL" sz="2800" dirty="0" smtClean="0">
                <a:effectLst/>
              </a:rPr>
              <a:t/>
            </a:r>
            <a:br>
              <a:rPr lang="es-CL" sz="2800" dirty="0" smtClean="0">
                <a:effectLst/>
              </a:rPr>
            </a:br>
            <a:r>
              <a:rPr lang="es-CL" sz="2800" dirty="0" smtClean="0">
                <a:effectLst/>
                <a:hlinkClick r:id="rId2"/>
              </a:rPr>
              <a:t>Luis </a:t>
            </a:r>
            <a:r>
              <a:rPr lang="es-CL" sz="2800" dirty="0" smtClean="0">
                <a:effectLst/>
                <a:hlinkClick r:id="rId2"/>
              </a:rPr>
              <a:t>Landero</a:t>
            </a:r>
            <a:r>
              <a:rPr lang="es-CL" sz="2800" dirty="0" smtClean="0">
                <a:effectLst/>
              </a:rPr>
              <a:t>, Juegos de la edad tardía</a:t>
            </a:r>
            <a:br>
              <a:rPr lang="es-CL" sz="2800" dirty="0" smtClean="0">
                <a:effectLst/>
              </a:rPr>
            </a:br>
            <a:endParaRPr lang="es-CL" sz="2800" dirty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183880" cy="5112568"/>
          </a:xfrm>
        </p:spPr>
        <p:txBody>
          <a:bodyPr>
            <a:normAutofit fontScale="90000"/>
          </a:bodyPr>
          <a:lstStyle/>
          <a:p>
            <a:pPr algn="just"/>
            <a:r>
              <a:rPr lang="es-CL" sz="3100" dirty="0" smtClean="0">
                <a:effectLst/>
              </a:rPr>
              <a:t>Luego se habían metido poco a poco las dos y se iban riendo, conforme el agua les subía por las piernas y el vientre y la cintura. Se detenían, mirándose, y las risas les crecían y se les contagiaban como un cosquilleo nervioso. Se salpicaron y se agarraron dando gritos, hasta que ambas estuvieron del todo mojadas, jadeantes de risa.</a:t>
            </a:r>
            <a:br>
              <a:rPr lang="es-CL" sz="3100" dirty="0" smtClean="0">
                <a:effectLst/>
              </a:rPr>
            </a:br>
            <a:r>
              <a:rPr lang="es-CL" sz="3100" dirty="0" smtClean="0">
                <a:effectLst/>
              </a:rPr>
              <a:t/>
            </a:r>
            <a:br>
              <a:rPr lang="es-CL" sz="3100" dirty="0" smtClean="0">
                <a:effectLst/>
              </a:rPr>
            </a:br>
            <a:r>
              <a:rPr lang="es-CL" sz="3100" dirty="0" smtClean="0">
                <a:effectLst/>
                <a:hlinkClick r:id="rId2"/>
              </a:rPr>
              <a:t>Rafael </a:t>
            </a:r>
            <a:r>
              <a:rPr lang="es-CL" sz="3100" dirty="0" smtClean="0">
                <a:effectLst/>
                <a:hlinkClick r:id="rId2"/>
              </a:rPr>
              <a:t>Sánchez </a:t>
            </a:r>
            <a:r>
              <a:rPr lang="es-CL" sz="3100" dirty="0" err="1" smtClean="0">
                <a:effectLst/>
                <a:hlinkClick r:id="rId2"/>
              </a:rPr>
              <a:t>Ferlosio</a:t>
            </a:r>
            <a:r>
              <a:rPr lang="es-CL" sz="3100" dirty="0" smtClean="0">
                <a:effectLst/>
              </a:rPr>
              <a:t>, El Jarama</a:t>
            </a:r>
            <a:r>
              <a:rPr lang="es-CL" dirty="0" smtClean="0"/>
              <a:t/>
            </a:r>
            <a:br>
              <a:rPr lang="es-CL" dirty="0" smtClean="0"/>
            </a:br>
            <a:endParaRPr lang="es-C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</TotalTime>
  <Words>126</Words>
  <Application>Microsoft Office PowerPoint</Application>
  <PresentationFormat>Presentación en pantalla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Aspecto</vt:lpstr>
      <vt:lpstr>Narrador en Tercera Persona</vt:lpstr>
      <vt:lpstr>…La mañana del 4 de octubre, Gregorio Olías se levantó más temprano de lo habitual. Había pasado una noche confusa, y hacia el amanecer creyó soñar que un mensajero con antorcha se asomaba a la puerta para anunciarle que el día de la desgracia había llegado al fin.  Luis Landero, Juegos de la edad tardía </vt:lpstr>
      <vt:lpstr>Luego se habían metido poco a poco las dos y se iban riendo, conforme el agua les subía por las piernas y el vientre y la cintura. Se detenían, mirándose, y las risas les crecían y se les contagiaban como un cosquilleo nervioso. Se salpicaron y se agarraron dando gritos, hasta que ambas estuvieron del todo mojadas, jadeantes de risa.  Rafael Sánchez Ferlosio, El Jarama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Narrador en Tercera Persona</dc:title>
  <dc:creator>Denisse</dc:creator>
  <cp:lastModifiedBy>Denisse</cp:lastModifiedBy>
  <cp:revision>1</cp:revision>
  <dcterms:created xsi:type="dcterms:W3CDTF">2011-04-25T12:54:10Z</dcterms:created>
  <dcterms:modified xsi:type="dcterms:W3CDTF">2011-04-25T12:59:42Z</dcterms:modified>
</cp:coreProperties>
</file>