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340BE3-7C38-4149-BE85-E56D0274D540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147BA0-98B4-440E-B366-18C9D39F6286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Limpieza – Mantenimiento Preventivo</a:t>
            </a:r>
            <a:endParaRPr lang="es-ES" dirty="0"/>
          </a:p>
        </p:txBody>
      </p:sp>
      <p:pic>
        <p:nvPicPr>
          <p:cNvPr id="46082" name="Picture 2" descr="http://www.tele-centros.org/tc-toolkit2.0/imagenes/nuevas/3mantenim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428868"/>
            <a:ext cx="3929090" cy="360494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857752" y="2571744"/>
            <a:ext cx="32861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Ventajas:</a:t>
            </a:r>
          </a:p>
          <a:p>
            <a:endParaRPr lang="es-ES" dirty="0" smtClean="0"/>
          </a:p>
          <a:p>
            <a:r>
              <a:rPr lang="es-ES" dirty="0" smtClean="0"/>
              <a:t>Mayor y mejor movilidad.</a:t>
            </a:r>
          </a:p>
          <a:p>
            <a:endParaRPr lang="es-ES" dirty="0" smtClean="0"/>
          </a:p>
          <a:p>
            <a:r>
              <a:rPr lang="es-ES" dirty="0" smtClean="0"/>
              <a:t>Prevención de fallas.</a:t>
            </a:r>
          </a:p>
          <a:p>
            <a:endParaRPr lang="es-ES" dirty="0" smtClean="0"/>
          </a:p>
          <a:p>
            <a:r>
              <a:rPr lang="es-ES" dirty="0" smtClean="0"/>
              <a:t>Calidad en el ambiente de trabajo.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22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Limpieza – Mantenimiento Preventivo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Limpieza – Mantenimiento Preventivo</dc:title>
  <dc:creator>Colossus User</dc:creator>
  <cp:lastModifiedBy>Colossus User</cp:lastModifiedBy>
  <cp:revision>1</cp:revision>
  <dcterms:created xsi:type="dcterms:W3CDTF">2009-04-22T03:20:39Z</dcterms:created>
  <dcterms:modified xsi:type="dcterms:W3CDTF">2009-04-22T03:21:02Z</dcterms:modified>
</cp:coreProperties>
</file>