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F93A473-5945-4D63-9B1C-89E138CAEA9D}" type="datetimeFigureOut">
              <a:rPr lang="es-CO" smtClean="0"/>
              <a:t>11/02/2009</a:t>
            </a:fld>
            <a:endParaRPr lang="es-CO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E2D647C-9D2F-4057-8775-DA15533F5419}" type="slidenum">
              <a:rPr lang="es-CO" smtClean="0"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93A473-5945-4D63-9B1C-89E138CAEA9D}" type="datetimeFigureOut">
              <a:rPr lang="es-CO" smtClean="0"/>
              <a:t>11/02/2009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2D647C-9D2F-4057-8775-DA15533F5419}" type="slidenum">
              <a:rPr lang="es-CO" smtClean="0"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93A473-5945-4D63-9B1C-89E138CAEA9D}" type="datetimeFigureOut">
              <a:rPr lang="es-CO" smtClean="0"/>
              <a:t>11/02/2009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2D647C-9D2F-4057-8775-DA15533F5419}" type="slidenum">
              <a:rPr lang="es-CO" smtClean="0"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93A473-5945-4D63-9B1C-89E138CAEA9D}" type="datetimeFigureOut">
              <a:rPr lang="es-CO" smtClean="0"/>
              <a:t>11/02/2009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2D647C-9D2F-4057-8775-DA15533F5419}" type="slidenum">
              <a:rPr lang="es-CO" smtClean="0"/>
              <a:t>‹#›</a:t>
            </a:fld>
            <a:endParaRPr lang="es-CO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93A473-5945-4D63-9B1C-89E138CAEA9D}" type="datetimeFigureOut">
              <a:rPr lang="es-CO" smtClean="0"/>
              <a:t>11/02/2009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2D647C-9D2F-4057-8775-DA15533F5419}" type="slidenum">
              <a:rPr lang="es-CO" smtClean="0"/>
              <a:t>‹#›</a:t>
            </a:fld>
            <a:endParaRPr lang="es-CO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93A473-5945-4D63-9B1C-89E138CAEA9D}" type="datetimeFigureOut">
              <a:rPr lang="es-CO" smtClean="0"/>
              <a:t>11/02/2009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2D647C-9D2F-4057-8775-DA15533F5419}" type="slidenum">
              <a:rPr lang="es-CO" smtClean="0"/>
              <a:t>‹#›</a:t>
            </a:fld>
            <a:endParaRPr lang="es-CO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93A473-5945-4D63-9B1C-89E138CAEA9D}" type="datetimeFigureOut">
              <a:rPr lang="es-CO" smtClean="0"/>
              <a:t>11/02/2009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2D647C-9D2F-4057-8775-DA15533F5419}" type="slidenum">
              <a:rPr lang="es-CO" smtClean="0"/>
              <a:t>‹#›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93A473-5945-4D63-9B1C-89E138CAEA9D}" type="datetimeFigureOut">
              <a:rPr lang="es-CO" smtClean="0"/>
              <a:t>11/02/2009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2D647C-9D2F-4057-8775-DA15533F5419}" type="slidenum">
              <a:rPr lang="es-CO" smtClean="0"/>
              <a:t>‹#›</a:t>
            </a:fld>
            <a:endParaRPr lang="es-CO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93A473-5945-4D63-9B1C-89E138CAEA9D}" type="datetimeFigureOut">
              <a:rPr lang="es-CO" smtClean="0"/>
              <a:t>11/02/2009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2D647C-9D2F-4057-8775-DA15533F5419}" type="slidenum">
              <a:rPr lang="es-CO" smtClean="0"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F93A473-5945-4D63-9B1C-89E138CAEA9D}" type="datetimeFigureOut">
              <a:rPr lang="es-CO" smtClean="0"/>
              <a:t>11/02/2009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2D647C-9D2F-4057-8775-DA15533F5419}" type="slidenum">
              <a:rPr lang="es-CO" smtClean="0"/>
              <a:t>‹#›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F93A473-5945-4D63-9B1C-89E138CAEA9D}" type="datetimeFigureOut">
              <a:rPr lang="es-CO" smtClean="0"/>
              <a:t>11/02/2009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E2D647C-9D2F-4057-8775-DA15533F5419}" type="slidenum">
              <a:rPr lang="es-CO" smtClean="0"/>
              <a:t>‹#›</a:t>
            </a:fld>
            <a:endParaRPr lang="es-CO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F93A473-5945-4D63-9B1C-89E138CAEA9D}" type="datetimeFigureOut">
              <a:rPr lang="es-CO" smtClean="0"/>
              <a:t>11/02/2009</a:t>
            </a:fld>
            <a:endParaRPr lang="es-CO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E2D647C-9D2F-4057-8775-DA15533F5419}" type="slidenum">
              <a:rPr lang="es-CO" smtClean="0"/>
              <a:t>‹#›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 smtClean="0"/>
              <a:t>APRENDIENDO A HACER LAS PREGUNTAS</a:t>
            </a:r>
            <a:endParaRPr lang="es-C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 dirty="0" smtClean="0"/>
              <a:t>MAPAS CONCEPTUALES</a:t>
            </a:r>
            <a:endParaRPr lang="es-C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tadega.net/Fotos/d/17010-2/Escucha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3714752"/>
            <a:ext cx="3130569" cy="2906524"/>
          </a:xfrm>
          <a:prstGeom prst="rect">
            <a:avLst/>
          </a:prstGeom>
          <a:noFill/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14348" y="21429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CO" dirty="0" smtClean="0"/>
              <a:t>Aprender a entrevistar requiere que uno escuche cuidadosamente lo que el entrevistado está diciendo. Los maestros </a:t>
            </a:r>
            <a:r>
              <a:rPr lang="es-CO" dirty="0" smtClean="0"/>
              <a:t>son notablemente </a:t>
            </a:r>
            <a:r>
              <a:rPr lang="es-CO" dirty="0" smtClean="0"/>
              <a:t>deficientes en esto y tienden a conducir a los estudiantes a las respuestas, o solo les dan las respuestas, en </a:t>
            </a:r>
            <a:r>
              <a:rPr lang="es-CO" dirty="0" err="1" smtClean="0"/>
              <a:t>lugarde</a:t>
            </a:r>
            <a:r>
              <a:rPr lang="es-CO" dirty="0" smtClean="0"/>
              <a:t> </a:t>
            </a:r>
            <a:r>
              <a:rPr lang="es-CO" dirty="0" smtClean="0"/>
              <a:t>sondear la mente del niño y escuchar cuidadosamente lo que tienen que decir. En la construcción de mapas conceptúales</a:t>
            </a:r>
          </a:p>
          <a:p>
            <a:pPr>
              <a:buNone/>
            </a:pPr>
            <a:r>
              <a:rPr lang="es-CO" dirty="0" smtClean="0"/>
              <a:t>la entrevista juega un papel importante en el proceso.</a:t>
            </a:r>
            <a:endParaRPr lang="es-C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www.universidadperu.com/articulosimagenes/mapas-conceptuales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2571744"/>
            <a:ext cx="4095750" cy="3524250"/>
          </a:xfrm>
          <a:prstGeom prst="rect">
            <a:avLst/>
          </a:prstGeom>
          <a:noFill/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14357"/>
            <a:ext cx="7615262" cy="421484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CO" dirty="0" smtClean="0"/>
              <a:t>Durante el proceso de desarrollo de la herramienta de mapas conceptuales, había un constante </a:t>
            </a:r>
            <a:r>
              <a:rPr lang="es-CO" b="1" dirty="0" smtClean="0"/>
              <a:t>rejuego entre la estructura </a:t>
            </a:r>
            <a:r>
              <a:rPr lang="es-CO" b="1" dirty="0" smtClean="0"/>
              <a:t>de las </a:t>
            </a:r>
            <a:r>
              <a:rPr lang="es-CO" b="1" dirty="0" smtClean="0"/>
              <a:t>entrevistas</a:t>
            </a:r>
            <a:r>
              <a:rPr lang="es-CO" dirty="0" smtClean="0"/>
              <a:t>, la trascripción de las entrevistas y la creación de mapas conceptuales de las entrevistas. Este rejuego </a:t>
            </a:r>
            <a:r>
              <a:rPr lang="es-CO" dirty="0" smtClean="0"/>
              <a:t>es críticamente </a:t>
            </a:r>
            <a:r>
              <a:rPr lang="es-CO" dirty="0" smtClean="0"/>
              <a:t>importante para el entendimiento y la construcción de buenos mapas conceptuales. Por ello recomendamos que</a:t>
            </a:r>
          </a:p>
          <a:p>
            <a:pPr>
              <a:buNone/>
            </a:pPr>
            <a:r>
              <a:rPr lang="es-CO" dirty="0" smtClean="0"/>
              <a:t>todos los usuarios de esta herramienta se inmiscuyan desde temprano en su práctica en conducir varias entrevistas y </a:t>
            </a:r>
            <a:r>
              <a:rPr lang="es-CO" dirty="0" smtClean="0"/>
              <a:t>procedan a </a:t>
            </a:r>
            <a:r>
              <a:rPr lang="es-CO" dirty="0" smtClean="0"/>
              <a:t>la construcción de mapas conceptuales de estas entrevistas.</a:t>
            </a:r>
            <a:endParaRPr lang="es-C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57224" y="285728"/>
            <a:ext cx="7479792" cy="45720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CO" dirty="0" smtClean="0"/>
              <a:t>El planear una entrevista comienza con identificar una o unas cuantas Preguntas de Enfoque que serán el interés principal </a:t>
            </a:r>
            <a:r>
              <a:rPr lang="es-CO" dirty="0" smtClean="0"/>
              <a:t>de las </a:t>
            </a:r>
            <a:r>
              <a:rPr lang="es-CO" dirty="0" smtClean="0"/>
              <a:t>entrevistas. Entonces se debe preparar un mapa conceptual que anticipe la clase de conocimiento que puede ser revelado </a:t>
            </a:r>
            <a:r>
              <a:rPr lang="es-CO" dirty="0" smtClean="0"/>
              <a:t>y organice </a:t>
            </a:r>
            <a:r>
              <a:rPr lang="es-CO" dirty="0" smtClean="0"/>
              <a:t>las ideas para la entrevista. En general, este mapa conceptual será más comprensivo que el sacado de las </a:t>
            </a:r>
            <a:r>
              <a:rPr lang="es-CO" dirty="0" smtClean="0"/>
              <a:t>entrevistas, ya </a:t>
            </a:r>
            <a:r>
              <a:rPr lang="es-CO" dirty="0" smtClean="0"/>
              <a:t>que el entrevistador tiene que estar preparado para todas las respuestas posibles. El objetivo es entender que </a:t>
            </a:r>
            <a:r>
              <a:rPr lang="es-CO" dirty="0" smtClean="0"/>
              <a:t>conocimiento previo </a:t>
            </a:r>
            <a:r>
              <a:rPr lang="es-CO" dirty="0" smtClean="0"/>
              <a:t>que los niños típicos de este grupo de edad traerán a las lecciones para ayudar con el planeamiento de estas.</a:t>
            </a:r>
            <a:endParaRPr lang="es-CO" dirty="0"/>
          </a:p>
        </p:txBody>
      </p:sp>
      <p:pic>
        <p:nvPicPr>
          <p:cNvPr id="27650" name="Picture 2" descr="http://educacion2.com/wp-content/uploads/ninos-estudiand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4357694"/>
            <a:ext cx="1905000" cy="15811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</TotalTime>
  <Words>272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Concourse</vt:lpstr>
      <vt:lpstr>APRENDIENDO A HACER LAS PREGUNTAS</vt:lpstr>
      <vt:lpstr>Slide 2</vt:lpstr>
      <vt:lpstr>Slide 3</vt:lpstr>
      <vt:lpstr>Slide 4</vt:lpstr>
    </vt:vector>
  </TitlesOfParts>
  <Company>Sony Electronics,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APRENDIENDO A HACER LAS PREGUNTAS</dc:title>
  <dc:creator>Yoya</dc:creator>
  <cp:lastModifiedBy>Yoya</cp:lastModifiedBy>
  <cp:revision>1</cp:revision>
  <dcterms:created xsi:type="dcterms:W3CDTF">2009-02-12T02:53:42Z</dcterms:created>
  <dcterms:modified xsi:type="dcterms:W3CDTF">2009-02-12T03:02:27Z</dcterms:modified>
</cp:coreProperties>
</file>