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450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CO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CO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CO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CO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128A3687-7284-481F-B661-66594DAFC281}" type="datetimeFigureOut">
              <a:rPr lang="es-CO" smtClean="0"/>
              <a:t>04/03/2011</a:t>
            </a:fld>
            <a:endParaRPr lang="es-CO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CO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8ADEE963-0CA8-4762-9115-FD5F3ACDEC89}" type="slidenum">
              <a:rPr lang="es-CO" smtClean="0"/>
              <a:t>‹Nº›</a:t>
            </a:fld>
            <a:endParaRPr lang="es-CO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dirty="0" smtClean="0">
                <a:latin typeface="Comic Sans MS" pitchFamily="66" charset="0"/>
              </a:rPr>
              <a:t/>
            </a:r>
            <a:br>
              <a:rPr lang="es-ES_tradnl" dirty="0" smtClean="0">
                <a:latin typeface="Comic Sans MS" pitchFamily="66" charset="0"/>
              </a:rPr>
            </a:br>
            <a:r>
              <a:rPr lang="es-ES_tradnl" dirty="0" smtClean="0">
                <a:latin typeface="Comic Sans MS" pitchFamily="66" charset="0"/>
              </a:rPr>
              <a:t>En </a:t>
            </a:r>
            <a:r>
              <a:rPr lang="es-ES_tradnl" dirty="0" smtClean="0">
                <a:latin typeface="Comic Sans MS" pitchFamily="66" charset="0"/>
              </a:rPr>
              <a:t>esta Zona en niñas y niños se han identificado</a:t>
            </a:r>
            <a:br>
              <a:rPr lang="es-ES_tradnl" dirty="0" smtClean="0">
                <a:latin typeface="Comic Sans MS" pitchFamily="66" charset="0"/>
              </a:rPr>
            </a:br>
            <a:r>
              <a:rPr lang="es-CO" dirty="0" smtClean="0">
                <a:latin typeface="Comic Sans MS" pitchFamily="66" charset="0"/>
              </a:rPr>
              <a:t>problemáticas como maltrato, abuso sexual, trabajo</a:t>
            </a:r>
            <a:br>
              <a:rPr lang="es-CO" dirty="0" smtClean="0">
                <a:latin typeface="Comic Sans MS" pitchFamily="66" charset="0"/>
              </a:rPr>
            </a:br>
            <a:r>
              <a:rPr lang="es-CO" dirty="0" smtClean="0">
                <a:latin typeface="Comic Sans MS" pitchFamily="66" charset="0"/>
              </a:rPr>
              <a:t>infantil y desnutrición.</a:t>
            </a:r>
            <a:endParaRPr lang="es-CO" dirty="0">
              <a:latin typeface="Comic Sans MS" pitchFamily="66" charset="0"/>
            </a:endParaRPr>
          </a:p>
        </p:txBody>
      </p:sp>
      <p:pic>
        <p:nvPicPr>
          <p:cNvPr id="1026" name="Picture 2" descr="C:\Documents and Settings\Administrador\Mis documentos\Mis imágenes\images[3]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2" y="4000504"/>
            <a:ext cx="4572032" cy="235745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4400" dirty="0" smtClean="0">
                <a:latin typeface="Comic Sans MS" pitchFamily="66" charset="0"/>
              </a:rPr>
              <a:t/>
            </a:r>
            <a:br>
              <a:rPr lang="es-ES_tradnl" sz="4400" dirty="0" smtClean="0">
                <a:latin typeface="Comic Sans MS" pitchFamily="66" charset="0"/>
              </a:rPr>
            </a:br>
            <a:r>
              <a:rPr lang="es-ES_tradnl" sz="3600" dirty="0" smtClean="0">
                <a:latin typeface="Comic Sans MS" pitchFamily="66" charset="0"/>
              </a:rPr>
              <a:t>En </a:t>
            </a:r>
            <a:r>
              <a:rPr lang="es-ES_tradnl" sz="3600" dirty="0" smtClean="0">
                <a:latin typeface="Comic Sans MS" pitchFamily="66" charset="0"/>
              </a:rPr>
              <a:t>la población joven hay problemas tales como: </a:t>
            </a:r>
            <a:r>
              <a:rPr lang="es-CO" sz="3600" dirty="0" err="1" smtClean="0">
                <a:latin typeface="Comic Sans MS" pitchFamily="66" charset="0"/>
              </a:rPr>
              <a:t>pandillismo</a:t>
            </a:r>
            <a:r>
              <a:rPr lang="es-CO" sz="3600" dirty="0" smtClean="0">
                <a:latin typeface="Comic Sans MS" pitchFamily="66" charset="0"/>
              </a:rPr>
              <a:t>, alto consumo de sustancias </a:t>
            </a:r>
            <a:r>
              <a:rPr lang="es-CO" sz="3600" dirty="0" err="1" smtClean="0">
                <a:latin typeface="Comic Sans MS" pitchFamily="66" charset="0"/>
              </a:rPr>
              <a:t>psicoactivas,inicio</a:t>
            </a:r>
            <a:r>
              <a:rPr lang="es-CO" sz="3600" dirty="0" smtClean="0">
                <a:latin typeface="Comic Sans MS" pitchFamily="66" charset="0"/>
              </a:rPr>
              <a:t> temprano de consumo de alcohol, tabaquismo,</a:t>
            </a:r>
            <a:br>
              <a:rPr lang="es-CO" sz="3600" dirty="0" smtClean="0">
                <a:latin typeface="Comic Sans MS" pitchFamily="66" charset="0"/>
              </a:rPr>
            </a:br>
            <a:r>
              <a:rPr lang="es-CO" sz="3600" dirty="0" smtClean="0">
                <a:latin typeface="Comic Sans MS" pitchFamily="66" charset="0"/>
              </a:rPr>
              <a:t>embarazo en adolescentes Y Trabajo en edades tempranas</a:t>
            </a:r>
            <a:br>
              <a:rPr lang="es-CO" sz="3600" dirty="0" smtClean="0">
                <a:latin typeface="Comic Sans MS" pitchFamily="66" charset="0"/>
              </a:rPr>
            </a:br>
            <a:endParaRPr lang="es-CO" sz="3600" dirty="0"/>
          </a:p>
        </p:txBody>
      </p:sp>
      <p:pic>
        <p:nvPicPr>
          <p:cNvPr id="4" name="3 Marcador de contenido" descr="571_entrevista_embarazos_adolescentes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238500" y="4214818"/>
            <a:ext cx="2667000" cy="250033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/>
            </a:r>
            <a:br>
              <a:rPr lang="es-ES_tradnl" sz="3200" dirty="0" smtClean="0"/>
            </a:br>
            <a:r>
              <a:rPr lang="es-ES_tradnl" sz="3200" dirty="0" smtClean="0"/>
              <a:t>En </a:t>
            </a:r>
            <a:r>
              <a:rPr lang="es-ES_tradnl" sz="3200" dirty="0" smtClean="0"/>
              <a:t>la población adulta se concentra el desempleo, lo</a:t>
            </a:r>
            <a:br>
              <a:rPr lang="es-ES_tradnl" sz="3200" dirty="0" smtClean="0"/>
            </a:br>
            <a:r>
              <a:rPr lang="es-ES_tradnl" sz="3200" dirty="0" smtClean="0"/>
              <a:t>que obliga a buscar otras alternativas como el empleo</a:t>
            </a:r>
            <a:br>
              <a:rPr lang="es-ES_tradnl" sz="3200" dirty="0" smtClean="0"/>
            </a:br>
            <a:r>
              <a:rPr lang="es-ES_tradnl" sz="3200" dirty="0" smtClean="0"/>
              <a:t>informal y, por ende a no tener las necesidades básicas.</a:t>
            </a:r>
            <a:endParaRPr lang="es-CO" sz="3200" dirty="0"/>
          </a:p>
        </p:txBody>
      </p:sp>
      <p:pic>
        <p:nvPicPr>
          <p:cNvPr id="4" name="3 Marcador de contenido" descr="DSC01695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638985" y="3929065"/>
            <a:ext cx="3866029" cy="2525709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11</TotalTime>
  <Words>0</Words>
  <Application>Microsoft Office PowerPoint</Application>
  <PresentationFormat>Presentación en pantalla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Brío</vt:lpstr>
      <vt:lpstr>    En esta Zona en niñas y niños se han identificado problemáticas como maltrato, abuso sexual, trabajo infantil y desnutrición.</vt:lpstr>
      <vt:lpstr>       En la población joven hay problemas tales como: pandillismo, alto consumo de sustancias psicoactivas,inicio temprano de consumo de alcohol, tabaquismo, embarazo en adolescentes Y Trabajo en edades tempranas </vt:lpstr>
      <vt:lpstr>      En la población adulta se concentra el desempleo, lo que obliga a buscar otras alternativas como el empleo informal y, por ende a no tener las necesidades básicas.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En esta Zona en niñas y niños se han identificado problemáticas como maltrato, abuso sexual, trabajo infantil y desnutrición.</dc:title>
  <dc:creator>WinuE</dc:creator>
  <cp:lastModifiedBy>WinuE</cp:lastModifiedBy>
  <cp:revision>2</cp:revision>
  <dcterms:created xsi:type="dcterms:W3CDTF">2011-03-04T13:23:52Z</dcterms:created>
  <dcterms:modified xsi:type="dcterms:W3CDTF">2011-03-04T13:35:46Z</dcterms:modified>
</cp:coreProperties>
</file>