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8C4E629-A5DD-428F-8295-29558FA4AB24}" type="datetimeFigureOut">
              <a:rPr lang="es-CL" smtClean="0"/>
              <a:t>25-04-2011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683A2C4-D9D9-45F9-AFEC-E89629C12A9A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Narrador en Primera Persona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EJEMPLOS</a:t>
            </a: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504056"/>
            <a:ext cx="6995120" cy="60932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La otra mañana fui al parque con mi tío. A su lado se sentaron dos </a:t>
            </a: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señoras, </a:t>
            </a: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con una niña y un chico.</a:t>
            </a:r>
            <a:b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La niña se puso a saltar </a:t>
            </a: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la cuerda </a:t>
            </a: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mirándome; de tanto mirarme, siempre se equivocaba y no podía llegar a aquello de "cuartana, color de manzana...". Una vez dijo muy bajito:</a:t>
            </a:r>
            <a:b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-¿Quieres jugar conmigo?</a:t>
            </a:r>
            <a:b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Y yo lo oí y dije:</a:t>
            </a:r>
            <a:b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-Sí, sí. Jugaremos al molino.</a:t>
            </a:r>
            <a:b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Cogidas las manos, empezamos a dar </a:t>
            </a:r>
            <a:r>
              <a:rPr lang="es-CL" sz="2800" b="1" dirty="0" smtClean="0">
                <a:solidFill>
                  <a:schemeClr val="accent2">
                    <a:lumMod val="50000"/>
                  </a:schemeClr>
                </a:solidFill>
              </a:rPr>
              <a:t>vueltas…</a:t>
            </a:r>
            <a:endParaRPr lang="es-CL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</TotalTime>
  <Words>30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Opulento</vt:lpstr>
      <vt:lpstr>Narrador en Primera Persona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Narrador en Primera Persona</dc:title>
  <dc:creator>Denisse</dc:creator>
  <cp:lastModifiedBy>Denisse</cp:lastModifiedBy>
  <cp:revision>1</cp:revision>
  <dcterms:created xsi:type="dcterms:W3CDTF">2011-04-25T13:01:24Z</dcterms:created>
  <dcterms:modified xsi:type="dcterms:W3CDTF">2011-04-25T13:06:16Z</dcterms:modified>
</cp:coreProperties>
</file>