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AC45DE-75CC-4745-8795-DE36AAD4F57F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A249A5-1085-4CC6-97E7-6836073D687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5DE-75CC-4745-8795-DE36AAD4F57F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49A5-1085-4CC6-97E7-6836073D687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5DE-75CC-4745-8795-DE36AAD4F57F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49A5-1085-4CC6-97E7-6836073D687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AC45DE-75CC-4745-8795-DE36AAD4F57F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A249A5-1085-4CC6-97E7-6836073D68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AC45DE-75CC-4745-8795-DE36AAD4F57F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A249A5-1085-4CC6-97E7-6836073D687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5DE-75CC-4745-8795-DE36AAD4F57F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49A5-1085-4CC6-97E7-6836073D68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5DE-75CC-4745-8795-DE36AAD4F57F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49A5-1085-4CC6-97E7-6836073D68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AC45DE-75CC-4745-8795-DE36AAD4F57F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A249A5-1085-4CC6-97E7-6836073D68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5DE-75CC-4745-8795-DE36AAD4F57F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49A5-1085-4CC6-97E7-6836073D687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AC45DE-75CC-4745-8795-DE36AAD4F57F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A249A5-1085-4CC6-97E7-6836073D68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AC45DE-75CC-4745-8795-DE36AAD4F57F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A249A5-1085-4CC6-97E7-6836073D68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AC45DE-75CC-4745-8795-DE36AAD4F57F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A249A5-1085-4CC6-97E7-6836073D687C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es-ES" dirty="0" smtClean="0"/>
              <a:t>Distribución de la planta</a:t>
            </a:r>
            <a:endParaRPr lang="es-E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15820" t="14062" r="37305" b="31562"/>
          <a:stretch>
            <a:fillRect/>
          </a:stretch>
        </p:blipFill>
        <p:spPr bwMode="auto">
          <a:xfrm>
            <a:off x="3788644" y="2928934"/>
            <a:ext cx="492675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 l="25977" t="13437" r="47070" b="35937"/>
          <a:stretch>
            <a:fillRect/>
          </a:stretch>
        </p:blipFill>
        <p:spPr bwMode="auto">
          <a:xfrm>
            <a:off x="357158" y="1214422"/>
            <a:ext cx="32861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786182" y="150017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SEDE ANTIGUA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571604" y="571501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NUEVA SEDE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8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Mirador</vt:lpstr>
      <vt:lpstr>Distribución de la planta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Distribución de la planta</dc:title>
  <dc:creator>Colossus User</dc:creator>
  <cp:lastModifiedBy>Colossus User</cp:lastModifiedBy>
  <cp:revision>1</cp:revision>
  <dcterms:created xsi:type="dcterms:W3CDTF">2009-04-22T03:04:40Z</dcterms:created>
  <dcterms:modified xsi:type="dcterms:W3CDTF">2009-04-22T03:05:05Z</dcterms:modified>
</cp:coreProperties>
</file>