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C3040-524A-47D2-B687-E32F58319C89}" type="datetimeFigureOut">
              <a:rPr lang="es-ES" smtClean="0"/>
              <a:pPr/>
              <a:t>29/06/2011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78F68-05FC-4F5F-8AB4-ABB0BB0449E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Occidente" TargetMode="External"/><Relationship Id="rId13" Type="http://schemas.openxmlformats.org/officeDocument/2006/relationships/hyperlink" Target="http://es.wikipedia.org/wiki/Filosof%C3%ADa_pol%C3%ADtica" TargetMode="External"/><Relationship Id="rId18" Type="http://schemas.openxmlformats.org/officeDocument/2006/relationships/hyperlink" Target="http://es.wikipedia.org/wiki/Biolog%C3%ADa" TargetMode="External"/><Relationship Id="rId3" Type="http://schemas.openxmlformats.org/officeDocument/2006/relationships/hyperlink" Target="http://es.wikipedia.org/wiki/Griego_antiguo" TargetMode="External"/><Relationship Id="rId7" Type="http://schemas.openxmlformats.org/officeDocument/2006/relationships/hyperlink" Target="http://es.wikipedia.org/wiki/Antigua_Grecia" TargetMode="External"/><Relationship Id="rId12" Type="http://schemas.openxmlformats.org/officeDocument/2006/relationships/hyperlink" Target="http://es.wikipedia.org/wiki/%C3%89tica" TargetMode="External"/><Relationship Id="rId17" Type="http://schemas.openxmlformats.org/officeDocument/2006/relationships/hyperlink" Target="http://es.wikipedia.org/wiki/Astronom%C3%ADa" TargetMode="External"/><Relationship Id="rId2" Type="http://schemas.openxmlformats.org/officeDocument/2006/relationships/hyperlink" Target="http://es.wikipedia.org/wiki/Arist%C3%B3teles" TargetMode="External"/><Relationship Id="rId16" Type="http://schemas.openxmlformats.org/officeDocument/2006/relationships/hyperlink" Target="http://es.wikipedia.org/wiki/F%C3%ADsic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Cient%C3%ADfico" TargetMode="External"/><Relationship Id="rId11" Type="http://schemas.openxmlformats.org/officeDocument/2006/relationships/hyperlink" Target="http://es.wikipedia.org/wiki/Filosof%C3%ADa_de_la_ciencia" TargetMode="External"/><Relationship Id="rId5" Type="http://schemas.openxmlformats.org/officeDocument/2006/relationships/hyperlink" Target="http://es.wikipedia.org/wiki/L%C3%B3gico" TargetMode="External"/><Relationship Id="rId15" Type="http://schemas.openxmlformats.org/officeDocument/2006/relationships/hyperlink" Target="http://es.wikipedia.org/wiki/Ret%C3%B3rica" TargetMode="External"/><Relationship Id="rId10" Type="http://schemas.openxmlformats.org/officeDocument/2006/relationships/hyperlink" Target="http://es.wikipedia.org/wiki/Metaf%C3%ADsica" TargetMode="External"/><Relationship Id="rId19" Type="http://schemas.openxmlformats.org/officeDocument/2006/relationships/hyperlink" Target="http://es.wikipedia.org/wiki/Arist%C3%B3teles#cite_note-SEP-0" TargetMode="External"/><Relationship Id="rId4" Type="http://schemas.openxmlformats.org/officeDocument/2006/relationships/hyperlink" Target="http://es.wikipedia.org/wiki/Fil%C3%B3sofo" TargetMode="External"/><Relationship Id="rId9" Type="http://schemas.openxmlformats.org/officeDocument/2006/relationships/hyperlink" Target="http://es.wikipedia.org/wiki/L%C3%B3gica" TargetMode="External"/><Relationship Id="rId14" Type="http://schemas.openxmlformats.org/officeDocument/2006/relationships/hyperlink" Target="http://es.wikipedia.org/wiki/Est%C3%A9tic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s.wikipedia.org/wiki/Archivo:Aristotle_Altemps_Inv8575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s.wikipedia.org/wiki/Archivo:Aristotelesarp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es.wikipedia.org/wiki/Roma" TargetMode="External"/><Relationship Id="rId4" Type="http://schemas.openxmlformats.org/officeDocument/2006/relationships/hyperlink" Target="http://es.wikipedia.org/wiki/Fresco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M%C3%A9dico" TargetMode="External"/><Relationship Id="rId13" Type="http://schemas.openxmlformats.org/officeDocument/2006/relationships/hyperlink" Target="http://es.wikipedia.org/wiki/Plat%C3%B3n" TargetMode="External"/><Relationship Id="rId3" Type="http://schemas.openxmlformats.org/officeDocument/2006/relationships/hyperlink" Target="http://es.wikipedia.org/wiki/Estagira" TargetMode="External"/><Relationship Id="rId7" Type="http://schemas.openxmlformats.org/officeDocument/2006/relationships/hyperlink" Target="http://es.wikipedia.org/wiki/Macedonia_(Grecia)" TargetMode="External"/><Relationship Id="rId12" Type="http://schemas.openxmlformats.org/officeDocument/2006/relationships/hyperlink" Target="http://es.wikipedia.org/wiki/Academia_de_Atenas" TargetMode="External"/><Relationship Id="rId2" Type="http://schemas.openxmlformats.org/officeDocument/2006/relationships/hyperlink" Target="http://es.wikipedia.org/wiki/384_a._C." TargetMode="External"/><Relationship Id="rId16" Type="http://schemas.openxmlformats.org/officeDocument/2006/relationships/hyperlink" Target="http://es.wikipedia.org/wiki/Asia_Meno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Reino_de_Macedonia" TargetMode="External"/><Relationship Id="rId11" Type="http://schemas.openxmlformats.org/officeDocument/2006/relationships/hyperlink" Target="http://es.wikipedia.org/wiki/Atenas" TargetMode="External"/><Relationship Id="rId5" Type="http://schemas.openxmlformats.org/officeDocument/2006/relationships/hyperlink" Target="http://es.wikipedia.org/wiki/Calc%C3%ADdica" TargetMode="External"/><Relationship Id="rId15" Type="http://schemas.openxmlformats.org/officeDocument/2006/relationships/hyperlink" Target="http://es.wikipedia.org/wiki/Aso_(Misia)" TargetMode="External"/><Relationship Id="rId10" Type="http://schemas.openxmlformats.org/officeDocument/2006/relationships/hyperlink" Target="http://es.wikipedia.org/wiki/367_a._C." TargetMode="External"/><Relationship Id="rId4" Type="http://schemas.openxmlformats.org/officeDocument/2006/relationships/hyperlink" Target="http://es.wikipedia.org/wiki/Monte_Athos" TargetMode="External"/><Relationship Id="rId9" Type="http://schemas.openxmlformats.org/officeDocument/2006/relationships/hyperlink" Target="http://es.wikipedia.org/wiki/Amintas_III_de_Macedonia" TargetMode="External"/><Relationship Id="rId14" Type="http://schemas.openxmlformats.org/officeDocument/2006/relationships/hyperlink" Target="http://es.wikipedia.org/wiki/347_a._C.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343_a._C." TargetMode="External"/><Relationship Id="rId3" Type="http://schemas.openxmlformats.org/officeDocument/2006/relationships/hyperlink" Target="http://es.wikipedia.org/wiki/Mitilene" TargetMode="External"/><Relationship Id="rId7" Type="http://schemas.openxmlformats.org/officeDocument/2006/relationships/hyperlink" Target="http://es.wikipedia.org/wiki/Biolog%C3%ADa_marina" TargetMode="External"/><Relationship Id="rId2" Type="http://schemas.openxmlformats.org/officeDocument/2006/relationships/hyperlink" Target="http://es.wikipedia.org/wiki/Ciuda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Zoolog%C3%ADa" TargetMode="External"/><Relationship Id="rId11" Type="http://schemas.openxmlformats.org/officeDocument/2006/relationships/hyperlink" Target="http://es.wikipedia.org/wiki/Pella_(Grecia)" TargetMode="External"/><Relationship Id="rId5" Type="http://schemas.openxmlformats.org/officeDocument/2006/relationships/hyperlink" Target="http://es.wikipedia.org/wiki/Teofrasto" TargetMode="External"/><Relationship Id="rId10" Type="http://schemas.openxmlformats.org/officeDocument/2006/relationships/hyperlink" Target="http://es.wikipedia.org/wiki/Alejandro_Magno" TargetMode="External"/><Relationship Id="rId4" Type="http://schemas.openxmlformats.org/officeDocument/2006/relationships/hyperlink" Target="http://es.wikipedia.org/wiki/Lesbos" TargetMode="External"/><Relationship Id="rId9" Type="http://schemas.openxmlformats.org/officeDocument/2006/relationships/hyperlink" Target="http://es.wikipedia.org/wiki/Filipo_II_de_Macedonia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322_a._C." TargetMode="External"/><Relationship Id="rId3" Type="http://schemas.openxmlformats.org/officeDocument/2006/relationships/hyperlink" Target="http://es.wikipedia.org/wiki/Liceo" TargetMode="External"/><Relationship Id="rId7" Type="http://schemas.openxmlformats.org/officeDocument/2006/relationships/hyperlink" Target="http://es.wikipedia.org/wiki/Calcis" TargetMode="External"/><Relationship Id="rId2" Type="http://schemas.openxmlformats.org/officeDocument/2006/relationships/hyperlink" Target="http://es.wikipedia.org/wiki/335_a._C.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Juicio_de_S%C3%B3crates" TargetMode="External"/><Relationship Id="rId5" Type="http://schemas.openxmlformats.org/officeDocument/2006/relationships/hyperlink" Target="http://es.wikipedia.org/wiki/323_a._C." TargetMode="External"/><Relationship Id="rId4" Type="http://schemas.openxmlformats.org/officeDocument/2006/relationships/hyperlink" Target="http://es.wikipedia.org/wiki/Apolo_Lic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20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3100" dirty="0" smtClean="0">
                <a:solidFill>
                  <a:srgbClr val="FF0000"/>
                </a:solidFill>
                <a:latin typeface="Algerian" pitchFamily="82" charset="0"/>
              </a:rPr>
              <a:t/>
            </a:r>
            <a:br>
              <a:rPr lang="es-ES" sz="3100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s-ES" sz="3100" dirty="0" smtClean="0">
                <a:solidFill>
                  <a:srgbClr val="FF0000"/>
                </a:solidFill>
                <a:latin typeface="Algerian" pitchFamily="82" charset="0"/>
              </a:rPr>
              <a:t>BIOGRAFIA DE ARISTOTELES</a:t>
            </a:r>
            <a:br>
              <a:rPr lang="es-ES" sz="3100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s-ES" sz="2200" dirty="0" smtClean="0">
                <a:hlinkClick r:id="rId2"/>
              </a:rPr>
              <a:t>http://es.wikipedia.org/wiki/Arist%C3%B3teles</a:t>
            </a:r>
            <a:r>
              <a:rPr lang="es-ES" sz="2200" dirty="0" smtClean="0"/>
              <a:t/>
            </a:r>
            <a:br>
              <a:rPr lang="es-ES" sz="2200" dirty="0" smtClean="0"/>
            </a:br>
            <a:endParaRPr lang="es-ES" sz="22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594928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s-ES" b="1" dirty="0" smtClean="0">
                <a:solidFill>
                  <a:schemeClr val="bg2">
                    <a:lumMod val="25000"/>
                  </a:schemeClr>
                </a:solidFill>
              </a:rPr>
              <a:t>INTRODUCCION</a:t>
            </a:r>
          </a:p>
          <a:p>
            <a:r>
              <a:rPr lang="es-ES" b="1" dirty="0" smtClean="0">
                <a:solidFill>
                  <a:schemeClr val="bg2">
                    <a:lumMod val="25000"/>
                  </a:schemeClr>
                </a:solidFill>
              </a:rPr>
              <a:t>Aristóteles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(en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3" tooltip="Griego antiguo"/>
              </a:rPr>
              <a:t>griego antiguo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bg2">
                    <a:lumMod val="25000"/>
                  </a:schemeClr>
                </a:solidFill>
              </a:rPr>
              <a:t>Ἀριστοτέλης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i="1" dirty="0" err="1" smtClean="0">
                <a:solidFill>
                  <a:schemeClr val="bg2">
                    <a:lumMod val="25000"/>
                  </a:schemeClr>
                </a:solidFill>
              </a:rPr>
              <a:t>Aristotélēs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) (384 a. C. – 322 a. C.) fue un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4" tooltip="Filósofo"/>
              </a:rPr>
              <a:t>filósofo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5" tooltip="Lógico"/>
              </a:rPr>
              <a:t>lógico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y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6" tooltip="Científico"/>
              </a:rPr>
              <a:t>científico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de la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7" tooltip="Antigua Grecia"/>
              </a:rPr>
              <a:t>Antigua Grecia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cuyas ideas han ejercido una enorme influencia sobre la historia intelectual de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8" tooltip="Occidente"/>
              </a:rPr>
              <a:t>Occidente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por más de dos milenios.</a:t>
            </a:r>
          </a:p>
          <a:p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Aristóteles escribió cerca de 200 tratados —de los cuales sólo nos han llegado 31— sobre una enorme variedad de temas, incluyendo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9" tooltip="Lógica"/>
              </a:rPr>
              <a:t>lógica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0" tooltip="Metafísica"/>
              </a:rPr>
              <a:t>metafísica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1" tooltip="Filosofía de la ciencia"/>
              </a:rPr>
              <a:t>filosofía de la ciencia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2" tooltip="Ética"/>
              </a:rPr>
              <a:t>ética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3" tooltip="Filosofía política"/>
              </a:rPr>
              <a:t>filosofía política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4" tooltip="Estética"/>
              </a:rPr>
              <a:t>estética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5" tooltip="Retórica"/>
              </a:rPr>
              <a:t>retórica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6" tooltip="Física"/>
              </a:rPr>
              <a:t>física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7" tooltip="Astronomía"/>
              </a:rPr>
              <a:t>astronomía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y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8" tooltip="Biología"/>
              </a:rPr>
              <a:t>biología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es-ES" baseline="30000" dirty="0" smtClean="0">
                <a:solidFill>
                  <a:schemeClr val="bg2">
                    <a:lumMod val="25000"/>
                  </a:schemeClr>
                </a:solidFill>
                <a:hlinkClick r:id="rId19"/>
              </a:rPr>
              <a:t>[1]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Aristóteles transformó muchas, si no todas, las áreas del conocimiento que tocó. Es reconocido como el padre fundador de la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9" tooltip="Lógica"/>
              </a:rPr>
              <a:t>lógica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 y de la 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  <a:hlinkClick r:id="rId18" tooltip="Biología"/>
              </a:rPr>
              <a:t>biología</a:t>
            </a:r>
            <a:r>
              <a:rPr lang="es-ES" dirty="0" smtClean="0">
                <a:solidFill>
                  <a:schemeClr val="bg2">
                    <a:lumMod val="25000"/>
                  </a:schemeClr>
                </a:solidFill>
              </a:rPr>
              <a:t>, pues si bien existen reflexiones y escritos previos sobre ambas materias, es en el trabajo de Aristóteles donde se encuentran las primeras investigaciones sistemáticas al respecto.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Mis documentos\Mis imágenes\aristoteles_academ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bevel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3" name="2 CuadroTexto"/>
          <p:cNvSpPr txBox="1"/>
          <p:nvPr/>
        </p:nvSpPr>
        <p:spPr>
          <a:xfrm>
            <a:off x="827584" y="0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C00000"/>
                </a:solidFill>
                <a:latin typeface="Algerian" pitchFamily="82" charset="0"/>
              </a:rPr>
              <a:t>ARISTOTELES Y PLATON EN LA ACADEMIA EN GRECIA</a:t>
            </a:r>
            <a:endParaRPr lang="es-ES" sz="2800" dirty="0">
              <a:solidFill>
                <a:srgbClr val="C0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Mis documentos\Mis imágenes\aristoteles le corvo mecaniq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932040" y="0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rgbClr val="FF0000"/>
                </a:solidFill>
                <a:latin typeface="Algerian" pitchFamily="82" charset="0"/>
              </a:rPr>
              <a:t>ARISTOTELES</a:t>
            </a:r>
            <a:endParaRPr lang="es-ES" sz="32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User\Mis documentos\Mis imágenes\aristoteles_bus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0" y="0"/>
            <a:ext cx="695896" cy="5715860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  <a:latin typeface="Algerian" pitchFamily="82" charset="0"/>
              </a:rPr>
              <a:t>ARISTOTELES</a:t>
            </a:r>
            <a:endParaRPr lang="es-ES" sz="28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http://upload.wikimedia.org/wikipedia/commons/thumb/a/ae/Aristotle_Altemps_Inv8575.jpg/250px-Aristotle_Altemps_Inv8575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Algerian" pitchFamily="82" charset="0"/>
              </a:rPr>
              <a:t>BUSTO DE ARISTOTELES EN ROMA</a:t>
            </a:r>
            <a:endParaRPr lang="es-ES" sz="28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http://upload.wikimedia.org/wikipedia/commons/thumb/d/d8/Aristotelesarp.jpg/225px-Aristotelesarp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320384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Aristóteles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en un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  <a:hlinkClick r:id="rId4" tooltip="Fresco"/>
              </a:rPr>
              <a:t>fresco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que está en la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ciudad de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  <a:hlinkClick r:id="rId5" tooltip="Roma"/>
              </a:rPr>
              <a:t>Roma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de autor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lgerian" pitchFamily="82" charset="0"/>
                <a:ea typeface="Times New Roman" pitchFamily="18" charset="0"/>
                <a:cs typeface="Times New Roman" pitchFamily="18" charset="0"/>
              </a:rPr>
              <a:t>desconocido.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4868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s-ES" sz="2800" dirty="0" smtClean="0">
                <a:latin typeface="Algerian" pitchFamily="82" charset="0"/>
              </a:rPr>
              <a:t>BIOGRAFIA DE ARISTOTELES</a:t>
            </a:r>
            <a:endParaRPr lang="es-ES" sz="2800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9144000" cy="63093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Aristóteles nació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2" tooltip="384 a. C."/>
              </a:rPr>
              <a:t>384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en la ciudad 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hlinkClick r:id="rId3" tooltip="Estagira"/>
              </a:rPr>
              <a:t>Estagira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(razón por la cual se lo apodó </a:t>
            </a:r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el Estagirita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),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no lejos del actual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4" tooltip="Monte Athos"/>
              </a:rPr>
              <a:t>Monte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hlinkClick r:id="rId4" tooltip="Monte Athos"/>
              </a:rPr>
              <a:t>Athos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en la península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5" tooltip="Calcídica"/>
              </a:rPr>
              <a:t>Calcídica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entonces perteneciente al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6" tooltip="Reino de Macedonia"/>
              </a:rPr>
              <a:t>Reino de Macedonia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(actual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7" tooltip="Macedonia (Grecia)"/>
              </a:rPr>
              <a:t>Macedonia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). Su padre,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Nicómaco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fue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8" tooltip="Médico"/>
              </a:rPr>
              <a:t>médico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del rey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hlinkClick r:id="rId9" tooltip="Amintas III de Macedonia"/>
              </a:rPr>
              <a:t>Amintas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9" tooltip="Amintas III de Macedonia"/>
              </a:rPr>
              <a:t> III de Macedonia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hecho que explica su relación con la corte real de Macedonia, que tendría una importante influencia en su vida.</a:t>
            </a: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0" tooltip="367 a. C."/>
              </a:rPr>
              <a:t>367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cuando Aristóteles tenía 17 años, su padre murió y su tutor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Proxeno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Atarneo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lo envió 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1" tooltip="Atenas"/>
              </a:rPr>
              <a:t>Atenas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por entonces un importante centro intelectual del mundo griego, para que estudiase en la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2" tooltip="Academia de Atenas"/>
              </a:rPr>
              <a:t>Academia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de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3" tooltip="Platón"/>
              </a:rPr>
              <a:t>Platón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Allí permaneció por veinte años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Tras la muerte de Platón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4" tooltip="347 a. C."/>
              </a:rPr>
              <a:t>347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Aristóteles dejó Atenas y viajó 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Atarneo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y 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5" tooltip="Aso (Misia)"/>
              </a:rPr>
              <a:t>Aso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6" tooltip="Asia Menor"/>
              </a:rPr>
              <a:t>Asia Menor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donde vivió por aproximadamente tres años bajo la protección de su amigo y antiguo compañero de la Academia,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Hermias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quien era gobernador de la ciudad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48679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s-ES" sz="2800" dirty="0" smtClean="0">
                <a:latin typeface="Algerian" pitchFamily="82" charset="0"/>
              </a:rPr>
              <a:t>BIOGRAFIA DE ARISTOTELES: </a:t>
            </a:r>
            <a:r>
              <a:rPr lang="es-ES" sz="2000" dirty="0" smtClean="0">
                <a:latin typeface="Algerian" pitchFamily="82" charset="0"/>
              </a:rPr>
              <a:t>CONTINUACION</a:t>
            </a:r>
            <a:endParaRPr lang="es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548680"/>
            <a:ext cx="9144000" cy="63093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Cuando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Hermias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fue asesinado, Aristóteles viajó a la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2" tooltip="Ciudad"/>
              </a:rPr>
              <a:t>ciudad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de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3" tooltip="Mitilene"/>
              </a:rPr>
              <a:t>Mitilene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en la isla de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4" tooltip="Lesbos"/>
              </a:rPr>
              <a:t>Lesbos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donde permaneció por dos años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Allí continuó con sus investigaciones junto 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5" tooltip="Teofrasto"/>
              </a:rPr>
              <a:t>Teofrasto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nativo de Lesbos, enfocándose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6" tooltip="Zoología"/>
              </a:rPr>
              <a:t>zoología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y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7" tooltip="Biología marina"/>
              </a:rPr>
              <a:t>biología marina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Además se casó con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Pythias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la sobrina 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Hermias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con quien tuvo una hija del mismo nombre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8" tooltip="343 a. C."/>
              </a:rPr>
              <a:t>343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el rey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9" tooltip="Filipo II de Macedonia"/>
              </a:rPr>
              <a:t>Filipo II de Macedonia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convocó a Aristóteles para que fuera tutor de su hijo de 13 años, que más tarde sería conocido como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0" tooltip="Alejandro Magno"/>
              </a:rPr>
              <a:t>Alejandro Magno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Aristóteles viajó entonces 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11" tooltip="Pella (Grecia)"/>
              </a:rPr>
              <a:t>Pella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por entonces la capital del imperio macedonio, y enseñó a Alejandro durante, al menos, dos años, hasta que inició su carrera militar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7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s-ES" sz="2800" dirty="0" smtClean="0">
                <a:latin typeface="Algerian" pitchFamily="82" charset="0"/>
              </a:rPr>
              <a:t>BIOGRAFIA DE ARISTOTELES: </a:t>
            </a:r>
            <a:r>
              <a:rPr lang="es-ES" sz="2000" dirty="0" smtClean="0">
                <a:latin typeface="Algerian" pitchFamily="82" charset="0"/>
              </a:rPr>
              <a:t>CONTINUACION</a:t>
            </a:r>
            <a:endParaRPr lang="es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144000" cy="623731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2" tooltip="335 a. C."/>
              </a:rPr>
              <a:t>335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Aristóteles regresó a Atenas y fundó su propia escuela, el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3" tooltip="Liceo"/>
              </a:rPr>
              <a:t>Liceo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(llamado así por estar situado dentro de un recinto dedicado al dios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4" tooltip="Apolo Licio"/>
              </a:rPr>
              <a:t>Apolo Licio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).A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diferencia de la Academia, el Liceo no era una escuela privada y muchas de las clases eran públicas y gratuitas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A lo largo de su vida Aristóteles reunió una vasta biblioteca y una cantidad de seguidores e investigadores, conocidos como los </a:t>
            </a:r>
            <a:r>
              <a:rPr lang="es-ES" i="1" dirty="0">
                <a:solidFill>
                  <a:schemeClr val="tx2">
                    <a:lumMod val="50000"/>
                  </a:schemeClr>
                </a:solidFill>
              </a:rPr>
              <a:t>peripatéticos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 (de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</a:rPr>
              <a:t>περιπατητικός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'itinerantes', llamados así por la costumbre que tenían de discutir caminando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).</a:t>
            </a:r>
            <a:r>
              <a:rPr lang="es-ES" baseline="30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La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mayoría de los trabajos de Aristóteles que se conservan son de este período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Cuando Alejandro murió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5" tooltip="323 a. C."/>
              </a:rPr>
              <a:t>323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es probable que Atenas se volviera un lugar incómodo para los macedonios, especialmente para quienes tenían las conexiones de Aristóteles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Tras declarar (según se cuenta) que no veía razón para dejar que Atenas pecara dos veces contra la filosofía (en referencia a la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6" tooltip="Juicio de Sócrates"/>
              </a:rPr>
              <a:t>condena de Sócrates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), Aristóteles dejó la ciudad y viajó a </a:t>
            </a:r>
            <a:r>
              <a:rPr lang="es-ES" dirty="0" err="1">
                <a:solidFill>
                  <a:schemeClr val="tx2">
                    <a:lumMod val="50000"/>
                  </a:schemeClr>
                </a:solidFill>
                <a:hlinkClick r:id="rId7" tooltip="Calcis"/>
              </a:rPr>
              <a:t>Calcis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en la isla de Eubea, donde murió al año siguiente, en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hlinkClick r:id="rId8" tooltip="322 a. C."/>
              </a:rPr>
              <a:t>322 a. C.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</a:rPr>
              <a:t>, por causas naturales</a:t>
            </a:r>
            <a:r>
              <a:rPr lang="es-ES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tx2">
                  <a:lumMod val="50000"/>
                </a:schemeClr>
              </a:solidFill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129</Words>
  <Application>Microsoft Office PowerPoint</Application>
  <PresentationFormat>Presentación en pantalla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 BIOGRAFIA DE ARISTOTELES http://es.wikipedia.org/wiki/Arist%C3%B3teles </vt:lpstr>
      <vt:lpstr>Diapositiva 2</vt:lpstr>
      <vt:lpstr>Diapositiva 3</vt:lpstr>
      <vt:lpstr>Diapositiva 4</vt:lpstr>
      <vt:lpstr>Diapositiva 5</vt:lpstr>
      <vt:lpstr>Diapositiva 6</vt:lpstr>
      <vt:lpstr>BIOGRAFIA DE ARISTOTELES</vt:lpstr>
      <vt:lpstr>BIOGRAFIA DE ARISTOTELES: CONTINUACION</vt:lpstr>
      <vt:lpstr>BIOGRAFIA DE ARISTOTELES: CONTINUACION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Oem</cp:lastModifiedBy>
  <cp:revision>9</cp:revision>
  <dcterms:created xsi:type="dcterms:W3CDTF">2011-06-28T20:21:03Z</dcterms:created>
  <dcterms:modified xsi:type="dcterms:W3CDTF">2011-06-30T02:48:49Z</dcterms:modified>
</cp:coreProperties>
</file>