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45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CA86C72F-BBF3-4776-A4DC-11F0153D6129}" type="datetimeFigureOut">
              <a:rPr lang="es-CO" smtClean="0"/>
              <a:t>04/03/2011</a:t>
            </a:fld>
            <a:endParaRPr lang="es-CO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CO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D614517D-6752-4DF4-B20D-BC338C8AA380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6C72F-BBF3-4776-A4DC-11F0153D6129}" type="datetimeFigureOut">
              <a:rPr lang="es-CO" smtClean="0"/>
              <a:t>04/03/2011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4517D-6752-4DF4-B20D-BC338C8AA380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6C72F-BBF3-4776-A4DC-11F0153D6129}" type="datetimeFigureOut">
              <a:rPr lang="es-CO" smtClean="0"/>
              <a:t>04/03/2011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4517D-6752-4DF4-B20D-BC338C8AA380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CA86C72F-BBF3-4776-A4DC-11F0153D6129}" type="datetimeFigureOut">
              <a:rPr lang="es-CO" smtClean="0"/>
              <a:t>04/03/2011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4517D-6752-4DF4-B20D-BC338C8AA380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CA86C72F-BBF3-4776-A4DC-11F0153D6129}" type="datetimeFigureOut">
              <a:rPr lang="es-CO" smtClean="0"/>
              <a:t>04/03/2011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D614517D-6752-4DF4-B20D-BC338C8AA380}" type="slidenum">
              <a:rPr lang="es-CO" smtClean="0"/>
              <a:t>‹Nº›</a:t>
            </a:fld>
            <a:endParaRPr lang="es-CO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CA86C72F-BBF3-4776-A4DC-11F0153D6129}" type="datetimeFigureOut">
              <a:rPr lang="es-CO" smtClean="0"/>
              <a:t>04/03/2011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D614517D-6752-4DF4-B20D-BC338C8AA380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CA86C72F-BBF3-4776-A4DC-11F0153D6129}" type="datetimeFigureOut">
              <a:rPr lang="es-CO" smtClean="0"/>
              <a:t>04/03/2011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D614517D-6752-4DF4-B20D-BC338C8AA380}" type="slidenum">
              <a:rPr lang="es-CO" smtClean="0"/>
              <a:t>‹Nº›</a:t>
            </a:fld>
            <a:endParaRPr lang="es-C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6C72F-BBF3-4776-A4DC-11F0153D6129}" type="datetimeFigureOut">
              <a:rPr lang="es-CO" smtClean="0"/>
              <a:t>04/03/2011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4517D-6752-4DF4-B20D-BC338C8AA380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CA86C72F-BBF3-4776-A4DC-11F0153D6129}" type="datetimeFigureOut">
              <a:rPr lang="es-CO" smtClean="0"/>
              <a:t>04/03/2011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D614517D-6752-4DF4-B20D-BC338C8AA380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CA86C72F-BBF3-4776-A4DC-11F0153D6129}" type="datetimeFigureOut">
              <a:rPr lang="es-CO" smtClean="0"/>
              <a:t>04/03/2011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D614517D-6752-4DF4-B20D-BC338C8AA380}" type="slidenum">
              <a:rPr lang="es-CO" smtClean="0"/>
              <a:t>‹Nº›</a:t>
            </a:fld>
            <a:endParaRPr lang="es-C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CA86C72F-BBF3-4776-A4DC-11F0153D6129}" type="datetimeFigureOut">
              <a:rPr lang="es-CO" smtClean="0"/>
              <a:t>04/03/2011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D614517D-6752-4DF4-B20D-BC338C8AA380}" type="slidenum">
              <a:rPr lang="es-CO" smtClean="0"/>
              <a:t>‹Nº›</a:t>
            </a:fld>
            <a:endParaRPr lang="es-C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CA86C72F-BBF3-4776-A4DC-11F0153D6129}" type="datetimeFigureOut">
              <a:rPr lang="es-CO" smtClean="0"/>
              <a:t>04/03/2011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CO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D614517D-6752-4DF4-B20D-BC338C8AA380}" type="slidenum">
              <a:rPr lang="es-CO" smtClean="0"/>
              <a:t>‹Nº›</a:t>
            </a:fld>
            <a:endParaRPr lang="es-CO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Condiciones </a:t>
            </a:r>
            <a:r>
              <a:rPr lang="en-US" dirty="0" err="1" smtClean="0"/>
              <a:t>ambientales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Exceso de Mascotas</a:t>
            </a:r>
          </a:p>
          <a:p>
            <a:r>
              <a:rPr lang="en-US" dirty="0" smtClean="0"/>
              <a:t>Contaminacion</a:t>
            </a:r>
            <a:r>
              <a:rPr lang="en-US" dirty="0" smtClean="0"/>
              <a:t> visual y </a:t>
            </a:r>
            <a:r>
              <a:rPr lang="en-US" dirty="0" err="1" smtClean="0"/>
              <a:t>ambiental</a:t>
            </a:r>
            <a:r>
              <a:rPr lang="en-US" dirty="0" smtClean="0"/>
              <a:t> </a:t>
            </a:r>
            <a:r>
              <a:rPr lang="en-US" dirty="0" err="1" smtClean="0"/>
              <a:t>producida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automoviles</a:t>
            </a:r>
            <a:endParaRPr lang="en-US" dirty="0" smtClean="0"/>
          </a:p>
          <a:p>
            <a:r>
              <a:rPr lang="en-US" dirty="0" smtClean="0"/>
              <a:t>La </a:t>
            </a:r>
            <a:r>
              <a:rPr lang="en-US" dirty="0" err="1" smtClean="0"/>
              <a:t>contaminacion</a:t>
            </a:r>
            <a:r>
              <a:rPr lang="en-US" dirty="0" smtClean="0"/>
              <a:t> de </a:t>
            </a:r>
            <a:r>
              <a:rPr lang="en-US" dirty="0" err="1" smtClean="0"/>
              <a:t>quebradas</a:t>
            </a:r>
            <a:r>
              <a:rPr lang="en-US" dirty="0" smtClean="0"/>
              <a:t> y la </a:t>
            </a:r>
            <a:r>
              <a:rPr lang="en-US" dirty="0" err="1" smtClean="0"/>
              <a:t>contaminacion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producen</a:t>
            </a:r>
            <a:r>
              <a:rPr lang="en-US" dirty="0" smtClean="0"/>
              <a:t> </a:t>
            </a:r>
            <a:r>
              <a:rPr lang="en-US" dirty="0" err="1" smtClean="0"/>
              <a:t>todas</a:t>
            </a:r>
            <a:r>
              <a:rPr lang="en-US" dirty="0" smtClean="0"/>
              <a:t>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basuras</a:t>
            </a:r>
            <a:r>
              <a:rPr lang="en-US" dirty="0" smtClean="0"/>
              <a:t> en el </a:t>
            </a:r>
            <a:r>
              <a:rPr lang="en-US" dirty="0" err="1" smtClean="0"/>
              <a:t>monte</a:t>
            </a:r>
            <a:r>
              <a:rPr lang="en-US" smtClean="0"/>
              <a:t>.</a:t>
            </a:r>
            <a:endParaRPr lang="es-CO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3</TotalTime>
  <Words>28</Words>
  <Application>Microsoft Office PowerPoint</Application>
  <PresentationFormat>Presentación en pantalla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Brío</vt:lpstr>
      <vt:lpstr>Condiciones ambientales</vt:lpstr>
    </vt:vector>
  </TitlesOfParts>
  <Company>Windows uE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Condiciones ambientales</dc:title>
  <dc:creator>WinuE</dc:creator>
  <cp:lastModifiedBy>WinuE</cp:lastModifiedBy>
  <cp:revision>1</cp:revision>
  <dcterms:created xsi:type="dcterms:W3CDTF">2011-03-04T13:37:24Z</dcterms:created>
  <dcterms:modified xsi:type="dcterms:W3CDTF">2011-03-04T13:41:22Z</dcterms:modified>
</cp:coreProperties>
</file>