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E220-82AE-4D9F-9124-7CD71171D15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25D3-67D1-4A71-8EF6-BA6E2C93DCEF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C317-D964-430B-AF6A-66B67C42FEA8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A98AD8-E247-445D-8F42-37F95C1FD0E8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434391-4C94-4108-8EE8-AE1BA5365536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7467600" cy="785810"/>
          </a:xfrm>
        </p:spPr>
        <p:txBody>
          <a:bodyPr/>
          <a:lstStyle/>
          <a:p>
            <a:r>
              <a:rPr lang="es-ES" dirty="0" smtClean="0"/>
              <a:t>Limpieza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8310" t="18554" r="26758" b="21875"/>
          <a:stretch>
            <a:fillRect/>
          </a:stretch>
        </p:blipFill>
        <p:spPr bwMode="auto">
          <a:xfrm>
            <a:off x="2143108" y="928670"/>
            <a:ext cx="65722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19043" t="19531" r="24560" b="23828"/>
          <a:stretch>
            <a:fillRect/>
          </a:stretch>
        </p:blipFill>
        <p:spPr bwMode="auto">
          <a:xfrm>
            <a:off x="3786182" y="3500438"/>
            <a:ext cx="49316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l="33887" t="20703" r="25097" b="25586"/>
          <a:stretch>
            <a:fillRect/>
          </a:stretch>
        </p:blipFill>
        <p:spPr bwMode="auto">
          <a:xfrm>
            <a:off x="285720" y="3571876"/>
            <a:ext cx="384985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 l="48535" t="23633" r="24365" b="21679"/>
          <a:stretch>
            <a:fillRect/>
          </a:stretch>
        </p:blipFill>
        <p:spPr bwMode="auto">
          <a:xfrm>
            <a:off x="285720" y="857232"/>
            <a:ext cx="1857388" cy="28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</Words>
  <Application>Microsoft Office PowerPoint</Application>
  <PresentationFormat>Presentación en pantalla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Mirador</vt:lpstr>
      <vt:lpstr>Limpieza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Limpieza</dc:title>
  <dc:creator>Colossus User</dc:creator>
  <cp:lastModifiedBy>Colossus User</cp:lastModifiedBy>
  <cp:revision>1</cp:revision>
  <dcterms:created xsi:type="dcterms:W3CDTF">2009-04-22T02:57:35Z</dcterms:created>
  <dcterms:modified xsi:type="dcterms:W3CDTF">2009-04-22T02:57:50Z</dcterms:modified>
</cp:coreProperties>
</file>