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71834A-4723-4EBA-8D21-7C02246F9146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_tradnl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47E934D-858B-4308-AA32-6B83CBD00953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834A-4723-4EBA-8D21-7C02246F9146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E934D-858B-4308-AA32-6B83CBD00953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834A-4723-4EBA-8D21-7C02246F9146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E934D-858B-4308-AA32-6B83CBD00953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71834A-4723-4EBA-8D21-7C02246F9146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47E934D-858B-4308-AA32-6B83CBD00953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71834A-4723-4EBA-8D21-7C02246F9146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_tradnl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47E934D-858B-4308-AA32-6B83CBD00953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834A-4723-4EBA-8D21-7C02246F9146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E934D-858B-4308-AA32-6B83CBD00953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834A-4723-4EBA-8D21-7C02246F9146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E934D-858B-4308-AA32-6B83CBD00953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71834A-4723-4EBA-8D21-7C02246F9146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47E934D-858B-4308-AA32-6B83CBD00953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834A-4723-4EBA-8D21-7C02246F9146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E934D-858B-4308-AA32-6B83CBD00953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71834A-4723-4EBA-8D21-7C02246F9146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47E934D-858B-4308-AA32-6B83CBD00953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71834A-4723-4EBA-8D21-7C02246F9146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47E934D-858B-4308-AA32-6B83CBD00953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71834A-4723-4EBA-8D21-7C02246F9146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_tradnl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47E934D-858B-4308-AA32-6B83CBD00953}" type="slidenum">
              <a:rPr lang="es-ES_tradnl" smtClean="0"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Almacenamiento</a:t>
            </a:r>
            <a:endParaRPr lang="es-ES" sz="3200" b="1" dirty="0"/>
          </a:p>
        </p:txBody>
      </p:sp>
      <p:pic>
        <p:nvPicPr>
          <p:cNvPr id="5126" name="Picture 6" descr="http://www.mecanocornella.com/images/img_estanterias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571612"/>
            <a:ext cx="3616036" cy="4286280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4857752" y="642918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Estanterías de </a:t>
            </a:r>
            <a:endParaRPr lang="es-ES" b="1" dirty="0" smtClean="0"/>
          </a:p>
          <a:p>
            <a:r>
              <a:rPr lang="es-ES" b="1" dirty="0" smtClean="0"/>
              <a:t>Angulo </a:t>
            </a:r>
            <a:r>
              <a:rPr lang="es-ES" b="1" dirty="0" err="1" smtClean="0"/>
              <a:t>Ranurado</a:t>
            </a:r>
            <a:endParaRPr lang="es-ES" b="1" dirty="0"/>
          </a:p>
        </p:txBody>
      </p:sp>
      <p:pic>
        <p:nvPicPr>
          <p:cNvPr id="5128" name="Picture 8" descr="http://www.mecanocornella.com/images/img_estanterias2_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3143248"/>
            <a:ext cx="4854510" cy="2900364"/>
          </a:xfrm>
          <a:prstGeom prst="rect">
            <a:avLst/>
          </a:prstGeom>
          <a:noFill/>
        </p:spPr>
      </p:pic>
      <p:sp>
        <p:nvSpPr>
          <p:cNvPr id="10" name="9 CuadroTexto"/>
          <p:cNvSpPr txBox="1"/>
          <p:nvPr/>
        </p:nvSpPr>
        <p:spPr>
          <a:xfrm>
            <a:off x="4214810" y="1357298"/>
            <a:ext cx="442915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/>
              <a:t>Permiten:</a:t>
            </a:r>
          </a:p>
          <a:p>
            <a:r>
              <a:rPr lang="es-ES" sz="2400" dirty="0" smtClean="0"/>
              <a:t>Mayor almacenamiento</a:t>
            </a:r>
          </a:p>
          <a:p>
            <a:r>
              <a:rPr lang="es-ES" sz="2400" dirty="0" smtClean="0"/>
              <a:t>Rápida identificación</a:t>
            </a:r>
          </a:p>
          <a:p>
            <a:r>
              <a:rPr lang="es-ES" sz="2400" dirty="0" smtClean="0"/>
              <a:t>Facilidad de señalización</a:t>
            </a:r>
            <a:endParaRPr lang="es-E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Almacenamiento</a:t>
            </a:r>
            <a:endParaRPr lang="es-ES" sz="3200" b="1" dirty="0"/>
          </a:p>
        </p:txBody>
      </p:sp>
      <p:pic>
        <p:nvPicPr>
          <p:cNvPr id="41986" name="Picture 2" descr="http://www.fame.puertodefrutos-arg.com.ar/f-fame-2005/fame-3-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285860"/>
            <a:ext cx="4357718" cy="3274891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5643570" y="1428736"/>
            <a:ext cx="314327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RECOMENDACIONES:</a:t>
            </a:r>
          </a:p>
          <a:p>
            <a:endParaRPr lang="es-ES" dirty="0" smtClean="0"/>
          </a:p>
          <a:p>
            <a:r>
              <a:rPr lang="es-ES" b="1" dirty="0" smtClean="0"/>
              <a:t>Separar Áreas:</a:t>
            </a:r>
          </a:p>
          <a:p>
            <a:endParaRPr lang="es-ES" dirty="0" smtClean="0"/>
          </a:p>
          <a:p>
            <a:r>
              <a:rPr lang="es-ES" dirty="0" smtClean="0"/>
              <a:t>Moldes</a:t>
            </a:r>
          </a:p>
          <a:p>
            <a:endParaRPr lang="es-ES" dirty="0" smtClean="0"/>
          </a:p>
          <a:p>
            <a:r>
              <a:rPr lang="es-ES" dirty="0" smtClean="0"/>
              <a:t>Materia Prima</a:t>
            </a:r>
          </a:p>
          <a:p>
            <a:endParaRPr lang="es-ES" dirty="0" smtClean="0"/>
          </a:p>
          <a:p>
            <a:r>
              <a:rPr lang="es-ES" dirty="0" smtClean="0"/>
              <a:t>Inventario Producto terminado.</a:t>
            </a:r>
          </a:p>
          <a:p>
            <a:endParaRPr lang="es-ES" dirty="0" smtClean="0"/>
          </a:p>
          <a:p>
            <a:r>
              <a:rPr lang="es-ES" dirty="0" smtClean="0"/>
              <a:t>Transportar el producto en proceso por lotes en cajas, que los diferencien.</a:t>
            </a:r>
          </a:p>
          <a:p>
            <a:endParaRPr lang="es-ES" dirty="0" smtClean="0"/>
          </a:p>
        </p:txBody>
      </p:sp>
      <p:pic>
        <p:nvPicPr>
          <p:cNvPr id="9" name="Picture 4" descr="http://www.dinsser.com/images/cajas-plasticas2.jpg"/>
          <p:cNvPicPr>
            <a:picLocks noChangeAspect="1" noChangeArrowheads="1"/>
          </p:cNvPicPr>
          <p:nvPr/>
        </p:nvPicPr>
        <p:blipFill>
          <a:blip r:embed="rId3"/>
          <a:srcRect t="40912" r="39584"/>
          <a:stretch>
            <a:fillRect/>
          </a:stretch>
        </p:blipFill>
        <p:spPr bwMode="auto">
          <a:xfrm>
            <a:off x="1428728" y="4494199"/>
            <a:ext cx="3222616" cy="23638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/>
          </a:bodyPr>
          <a:lstStyle/>
          <a:p>
            <a:r>
              <a:rPr lang="es-ES" dirty="0" smtClean="0"/>
              <a:t>Disposición de herramientas</a:t>
            </a:r>
            <a:endParaRPr lang="es-ES" dirty="0"/>
          </a:p>
        </p:txBody>
      </p:sp>
      <p:pic>
        <p:nvPicPr>
          <p:cNvPr id="4" name="Picture 2" descr="http://parroquiaicm.files.wordpress.com/2009/03/herramienta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000108"/>
            <a:ext cx="5254559" cy="3214710"/>
          </a:xfrm>
          <a:prstGeom prst="rect">
            <a:avLst/>
          </a:prstGeom>
          <a:noFill/>
        </p:spPr>
      </p:pic>
      <p:pic>
        <p:nvPicPr>
          <p:cNvPr id="43010" name="Picture 2" descr="http://www.bulonquilmes.com/_gUpload/productos/398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3357558"/>
            <a:ext cx="3500442" cy="3500442"/>
          </a:xfrm>
          <a:prstGeom prst="rect">
            <a:avLst/>
          </a:prstGeom>
          <a:noFill/>
        </p:spPr>
      </p:pic>
      <p:pic>
        <p:nvPicPr>
          <p:cNvPr id="43012" name="Picture 4" descr="http://www.motosjuanito.es/catalog/images/HE8121R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286256"/>
            <a:ext cx="3357586" cy="2179379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5500694" y="928670"/>
            <a:ext cx="33575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Recomendaciones</a:t>
            </a:r>
          </a:p>
          <a:p>
            <a:endParaRPr lang="es-ES" sz="2400" b="1" dirty="0" smtClean="0"/>
          </a:p>
          <a:p>
            <a:r>
              <a:rPr lang="es-ES" sz="2400" dirty="0" smtClean="0"/>
              <a:t>Establecer tableros demarcados para herramientas comunes</a:t>
            </a:r>
          </a:p>
          <a:p>
            <a:endParaRPr lang="es-ES" sz="2400" dirty="0" smtClean="0"/>
          </a:p>
        </p:txBody>
      </p:sp>
      <p:sp>
        <p:nvSpPr>
          <p:cNvPr id="8" name="7 CuadroTexto"/>
          <p:cNvSpPr txBox="1"/>
          <p:nvPr/>
        </p:nvSpPr>
        <p:spPr>
          <a:xfrm>
            <a:off x="3071802" y="4286256"/>
            <a:ext cx="23574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400" b="1" dirty="0" smtClean="0"/>
          </a:p>
          <a:p>
            <a:r>
              <a:rPr lang="es-ES" sz="2400" dirty="0" smtClean="0"/>
              <a:t>Bolsas personales para los puestos de trabajo</a:t>
            </a:r>
          </a:p>
          <a:p>
            <a:endParaRPr lang="es-ES" sz="24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</TotalTime>
  <Words>58</Words>
  <Application>Microsoft Office PowerPoint</Application>
  <PresentationFormat>Presentación en pantalla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Mirador</vt:lpstr>
      <vt:lpstr>Almacenamiento</vt:lpstr>
      <vt:lpstr>Almacenamiento</vt:lpstr>
      <vt:lpstr>Disposición de herramientas</vt:lpstr>
    </vt:vector>
  </TitlesOfParts>
  <Company>Windows XP Colossus Edition 2 Reloaded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Almacenamiento</dc:title>
  <dc:creator>Colossus User</dc:creator>
  <cp:lastModifiedBy>Colossus User</cp:lastModifiedBy>
  <cp:revision>1</cp:revision>
  <dcterms:created xsi:type="dcterms:W3CDTF">2009-04-22T03:08:18Z</dcterms:created>
  <dcterms:modified xsi:type="dcterms:W3CDTF">2009-04-22T03:09:25Z</dcterms:modified>
</cp:coreProperties>
</file>