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0F83A5-95E3-4CAD-B015-517E1328AECF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67603C-1392-41B0-A1EB-3350A55196F2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7200" dirty="0" smtClean="0"/>
              <a:t>Aspectos a mejorar</a:t>
            </a:r>
            <a:endParaRPr lang="es-CO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CO" dirty="0" smtClean="0"/>
              <a:t>	El </a:t>
            </a:r>
            <a:r>
              <a:rPr lang="es-CO" dirty="0"/>
              <a:t>principal problema que identificamos luego de dar una inspección por cada sector de la planta </a:t>
            </a:r>
            <a:r>
              <a:rPr lang="es-CO" dirty="0" smtClean="0"/>
              <a:t>es el </a:t>
            </a:r>
            <a:r>
              <a:rPr lang="es-CO" dirty="0"/>
              <a:t>almacenamiento de materias primas y producto terminado pues para la capacidad de la empresa, el espacio es reducido, además la organización no es la adecuada y para buscar las telas muchas veces se hace peligroso y tedioso pues son cajas que pesan aproximadamente de 70 a 80  kilos y deben ser bajadas con mucho cuidado.</a:t>
            </a: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 Por otro lado en cada zona de la empresa se encuentran muchas cajas regadas y sin orden lo que puede generar perdidas al no saber que mercancía se tiene en ellas ni un conteo adecuado, y limitaciones de espacio para las funciones de los empleados.</a:t>
            </a: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_05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86314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100_057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8036" y="3357562"/>
            <a:ext cx="5245964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actual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En la actualidad se observa que en los puestos de trabajos algunas cajas con materia primas y telas se encuentran en cualquier lugar expuestas a que les ocurra algo y además generando desorden el lugar de trabajo e impidiendo que este espacio pueda ser utilizado por el operario, y así tener mayor espacio para cumplir con su función.</a:t>
            </a: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0_05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83664" y="3214686"/>
            <a:ext cx="5460336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100_05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429124" cy="3352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CO" dirty="0"/>
              <a:t>Al hablar con los trabajadores, los jefes y supervisores de la empresa la mayor dificultad que tienen es que, en algunos momentos tienen una gran demanda y  la zona de abastecimiento y almacenamiento se hace pequeña para tanto producto terminado y materias primas, y no tiene en donde organizar los productos que van saliendo, y la dificultad es que al exportar los productos se deben utilizar otros sectores de la empresa para almacenar las cajas generando problemas de tipo organizacional, espacial y hasta de costos para  ella.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222</TotalTime>
  <Words>206</Words>
  <Application>Microsoft Office PowerPoint</Application>
  <PresentationFormat>Presentación en pantalla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Aspectos a mejorar</vt:lpstr>
      <vt:lpstr>Diapositiva 2</vt:lpstr>
      <vt:lpstr>Diapositiva 3</vt:lpstr>
      <vt:lpstr>Diapositiva 4</vt:lpstr>
      <vt:lpstr>Situación actual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23</cp:revision>
  <dcterms:created xsi:type="dcterms:W3CDTF">2009-05-21T01:30:28Z</dcterms:created>
  <dcterms:modified xsi:type="dcterms:W3CDTF">2009-05-21T05:13:15Z</dcterms:modified>
</cp:coreProperties>
</file>