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85728"/>
            <a:ext cx="7851648" cy="1828800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MX" dirty="0" smtClean="0"/>
              <a:t>DISPOSITIVOS DE ALMACENAMIENTO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2143116"/>
            <a:ext cx="7854696" cy="450059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s-MX" dirty="0" smtClean="0">
                <a:solidFill>
                  <a:schemeClr val="accent5"/>
                </a:solidFill>
              </a:rPr>
              <a:t>MEMORIA RAM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dirty="0" smtClean="0">
                <a:solidFill>
                  <a:schemeClr val="accent5"/>
                </a:solidFill>
              </a:rPr>
              <a:t>MEMORIA ROM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dirty="0" smtClean="0">
                <a:solidFill>
                  <a:schemeClr val="accent5"/>
                </a:solidFill>
              </a:rPr>
              <a:t>DISCO DURO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dirty="0" smtClean="0">
                <a:solidFill>
                  <a:schemeClr val="accent5"/>
                </a:solidFill>
              </a:rPr>
              <a:t>DISCOS FLEXIBLES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dirty="0" smtClean="0">
                <a:solidFill>
                  <a:schemeClr val="accent5"/>
                </a:solidFill>
              </a:rPr>
              <a:t>CD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dirty="0" smtClean="0">
                <a:solidFill>
                  <a:schemeClr val="accent5"/>
                </a:solidFill>
              </a:rPr>
              <a:t>DVD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dirty="0" smtClean="0">
                <a:solidFill>
                  <a:schemeClr val="accent5"/>
                </a:solidFill>
              </a:rPr>
              <a:t>DISQUETE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dirty="0" smtClean="0">
                <a:solidFill>
                  <a:schemeClr val="accent5"/>
                </a:solidFill>
              </a:rPr>
              <a:t>USB</a:t>
            </a:r>
          </a:p>
          <a:p>
            <a:pPr marL="514350" indent="-514350" algn="l">
              <a:buFont typeface="+mj-lt"/>
              <a:buAutoNum type="arabicPeriod"/>
            </a:pPr>
            <a:endParaRPr lang="es-MX" dirty="0" smtClean="0"/>
          </a:p>
          <a:p>
            <a:pPr marL="514350" indent="-514350" algn="l">
              <a:buFont typeface="+mj-lt"/>
              <a:buAutoNum type="arabicPeriod"/>
            </a:pP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15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DISPOSITIVOS DE ALMACENAMIENTO</vt:lpstr>
    </vt:vector>
  </TitlesOfParts>
  <Company>BY 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</dc:title>
  <dc:creator>ALEX</dc:creator>
  <cp:lastModifiedBy>ALEX</cp:lastModifiedBy>
  <cp:revision>2</cp:revision>
  <dcterms:created xsi:type="dcterms:W3CDTF">2002-09-28T06:53:41Z</dcterms:created>
  <dcterms:modified xsi:type="dcterms:W3CDTF">2002-09-28T07:02:45Z</dcterms:modified>
</cp:coreProperties>
</file>