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5190-92B9-4EB3-BBA4-D3F4D1A9C7C5}" type="datetimeFigureOut">
              <a:rPr lang="es-MX" smtClean="0"/>
              <a:t>04/10/2011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233E-06A5-4679-B40D-285B31F46232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5190-92B9-4EB3-BBA4-D3F4D1A9C7C5}" type="datetimeFigureOut">
              <a:rPr lang="es-MX" smtClean="0"/>
              <a:t>04/10/2011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233E-06A5-4679-B40D-285B31F462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5190-92B9-4EB3-BBA4-D3F4D1A9C7C5}" type="datetimeFigureOut">
              <a:rPr lang="es-MX" smtClean="0"/>
              <a:t>04/10/2011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233E-06A5-4679-B40D-285B31F462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5190-92B9-4EB3-BBA4-D3F4D1A9C7C5}" type="datetimeFigureOut">
              <a:rPr lang="es-MX" smtClean="0"/>
              <a:t>04/10/2011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233E-06A5-4679-B40D-285B31F462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5190-92B9-4EB3-BBA4-D3F4D1A9C7C5}" type="datetimeFigureOut">
              <a:rPr lang="es-MX" smtClean="0"/>
              <a:t>04/10/2011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5C1233E-06A5-4679-B40D-285B31F4623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5190-92B9-4EB3-BBA4-D3F4D1A9C7C5}" type="datetimeFigureOut">
              <a:rPr lang="es-MX" smtClean="0"/>
              <a:t>04/10/2011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233E-06A5-4679-B40D-285B31F462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5190-92B9-4EB3-BBA4-D3F4D1A9C7C5}" type="datetimeFigureOut">
              <a:rPr lang="es-MX" smtClean="0"/>
              <a:t>04/10/2011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233E-06A5-4679-B40D-285B31F462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5190-92B9-4EB3-BBA4-D3F4D1A9C7C5}" type="datetimeFigureOut">
              <a:rPr lang="es-MX" smtClean="0"/>
              <a:t>04/10/2011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233E-06A5-4679-B40D-285B31F462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5190-92B9-4EB3-BBA4-D3F4D1A9C7C5}" type="datetimeFigureOut">
              <a:rPr lang="es-MX" smtClean="0"/>
              <a:t>04/10/2011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233E-06A5-4679-B40D-285B31F462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5190-92B9-4EB3-BBA4-D3F4D1A9C7C5}" type="datetimeFigureOut">
              <a:rPr lang="es-MX" smtClean="0"/>
              <a:t>04/10/2011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233E-06A5-4679-B40D-285B31F462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5190-92B9-4EB3-BBA4-D3F4D1A9C7C5}" type="datetimeFigureOut">
              <a:rPr lang="es-MX" smtClean="0"/>
              <a:t>04/10/2011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233E-06A5-4679-B40D-285B31F462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9285190-92B9-4EB3-BBA4-D3F4D1A9C7C5}" type="datetimeFigureOut">
              <a:rPr lang="es-MX" smtClean="0"/>
              <a:t>04/10/2011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C1233E-06A5-4679-B40D-285B31F46232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42844" y="2071678"/>
            <a:ext cx="9144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mic Sans MS" pitchFamily="66" charset="0"/>
              <a:buChar char="∞"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 La 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cs typeface="Tahoma" pitchFamily="34" charset="0"/>
              </a:rPr>
              <a:t>robótica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 es un 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cs typeface="Tahoma" pitchFamily="34" charset="0"/>
              </a:rPr>
              <a:t>concepto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 de 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cs typeface="Tahoma" pitchFamily="34" charset="0"/>
              </a:rPr>
              <a:t>dominio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 publico.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 La mayor parte de la gente tiene una idea de lo que 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La robótica, sabe sus aplicaciones y el potencial que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tiene; sin embargo, no conocen el origen de la palabra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 robot, ni tienen idea del origen de las aplicaciones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útiles de la robótica como 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cs typeface="Tahoma" pitchFamily="34" charset="0"/>
              </a:rPr>
              <a:t>ciencia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.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00034" y="428604"/>
            <a:ext cx="30283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mic Sans MS" pitchFamily="66" charset="0"/>
              </a:rPr>
              <a:t>Rob</a:t>
            </a:r>
            <a:r>
              <a:rPr lang="es-ES" sz="5400" b="1" dirty="0">
                <a:ln w="50800"/>
                <a:solidFill>
                  <a:schemeClr val="bg1">
                    <a:shade val="50000"/>
                  </a:schemeClr>
                </a:solidFill>
                <a:latin typeface="Comic Sans MS" pitchFamily="66" charset="0"/>
              </a:rPr>
              <a:t>ó</a:t>
            </a:r>
            <a:r>
              <a:rPr lang="es-ES" sz="5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mic Sans MS" pitchFamily="66" charset="0"/>
              </a:rPr>
              <a:t>tica</a:t>
            </a:r>
            <a:endParaRPr lang="es-ES" sz="5400" b="1" dirty="0">
              <a:ln w="50800"/>
              <a:solidFill>
                <a:schemeClr val="bg1">
                  <a:shade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65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Vértice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cfigue</dc:creator>
  <cp:lastModifiedBy>cfigue</cp:lastModifiedBy>
  <cp:revision>1</cp:revision>
  <dcterms:created xsi:type="dcterms:W3CDTF">2011-10-04T16:45:15Z</dcterms:created>
  <dcterms:modified xsi:type="dcterms:W3CDTF">2011-10-04T16:49:32Z</dcterms:modified>
</cp:coreProperties>
</file>