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9"/>
  </p:notesMasterIdLst>
  <p:sldIdLst>
    <p:sldId id="256" r:id="rId2"/>
    <p:sldId id="261" r:id="rId3"/>
    <p:sldId id="257" r:id="rId4"/>
    <p:sldId id="258" r:id="rId5"/>
    <p:sldId id="263" r:id="rId6"/>
    <p:sldId id="260" r:id="rId7"/>
    <p:sldId id="262" r:id="rId8"/>
  </p:sldIdLst>
  <p:sldSz cx="9144000" cy="6858000" type="screen4x3"/>
  <p:notesSz cx="6858000" cy="9144000"/>
  <p:defaultTextStyle>
    <a:defPPr>
      <a:defRPr lang="es-ES_trad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s-ES_tradnl"/>
          </a:p>
        </p:txBody>
      </p:sp>
      <p:sp>
        <p:nvSpPr>
          <p:cNvPr id="235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s-ES_tradnl"/>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s-ES_tradnl"/>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CEC49B6-04A9-4673-A65C-5CAA5BDFBD5E}" type="slidenum">
              <a:rPr lang="es-ES_tradnl"/>
              <a:pPr/>
              <a:t>‹Nº›</a:t>
            </a:fld>
            <a:endParaRPr lang="es-ES_tradnl"/>
          </a:p>
        </p:txBody>
      </p:sp>
    </p:spTree>
    <p:extLst>
      <p:ext uri="{BB962C8B-B14F-4D97-AF65-F5344CB8AC3E}">
        <p14:creationId xmlns:p14="http://schemas.microsoft.com/office/powerpoint/2010/main" val="10203022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a de título">
    <p:spTree>
      <p:nvGrpSpPr>
        <p:cNvPr id="1" name=""/>
        <p:cNvGrpSpPr/>
        <p:nvPr/>
      </p:nvGrpSpPr>
      <p:grpSpPr>
        <a:xfrm>
          <a:off x="0" y="0"/>
          <a:ext cx="0" cy="0"/>
          <a:chOff x="0" y="0"/>
          <a:chExt cx="0" cy="0"/>
        </a:xfrm>
      </p:grpSpPr>
      <p:grpSp>
        <p:nvGrpSpPr>
          <p:cNvPr id="33794" name="Group 2"/>
          <p:cNvGrpSpPr>
            <a:grpSpLocks/>
          </p:cNvGrpSpPr>
          <p:nvPr/>
        </p:nvGrpSpPr>
        <p:grpSpPr bwMode="auto">
          <a:xfrm>
            <a:off x="3175" y="4267200"/>
            <a:ext cx="9140825" cy="2590800"/>
            <a:chOff x="2" y="2688"/>
            <a:chExt cx="5758" cy="1632"/>
          </a:xfrm>
        </p:grpSpPr>
        <p:sp>
          <p:nvSpPr>
            <p:cNvPr id="33795"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nvGrpSpPr>
            <p:cNvPr id="33796" name="Group 4"/>
            <p:cNvGrpSpPr>
              <a:grpSpLocks/>
            </p:cNvGrpSpPr>
            <p:nvPr userDrawn="1"/>
          </p:nvGrpSpPr>
          <p:grpSpPr bwMode="auto">
            <a:xfrm>
              <a:off x="3528" y="3715"/>
              <a:ext cx="792" cy="521"/>
              <a:chOff x="3527" y="3715"/>
              <a:chExt cx="792" cy="521"/>
            </a:xfrm>
          </p:grpSpPr>
          <p:sp>
            <p:nvSpPr>
              <p:cNvPr id="3379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379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379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380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380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3802"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03"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04"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05"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06"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0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grpSp>
        <p:grpSp>
          <p:nvGrpSpPr>
            <p:cNvPr id="33808" name="Group 16"/>
            <p:cNvGrpSpPr>
              <a:grpSpLocks/>
            </p:cNvGrpSpPr>
            <p:nvPr userDrawn="1"/>
          </p:nvGrpSpPr>
          <p:grpSpPr bwMode="auto">
            <a:xfrm>
              <a:off x="1776" y="3631"/>
              <a:ext cx="1626" cy="683"/>
              <a:chOff x="1776" y="3631"/>
              <a:chExt cx="1626" cy="683"/>
            </a:xfrm>
          </p:grpSpPr>
          <p:sp>
            <p:nvSpPr>
              <p:cNvPr id="3380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381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381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381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381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381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381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381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3817"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18"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19"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20"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2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2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23"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24"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25"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2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3827" name="Group 35"/>
            <p:cNvGrpSpPr>
              <a:grpSpLocks/>
            </p:cNvGrpSpPr>
            <p:nvPr userDrawn="1"/>
          </p:nvGrpSpPr>
          <p:grpSpPr bwMode="auto">
            <a:xfrm>
              <a:off x="4128" y="3360"/>
              <a:ext cx="1351" cy="821"/>
              <a:chOff x="4128" y="3360"/>
              <a:chExt cx="1351" cy="821"/>
            </a:xfrm>
          </p:grpSpPr>
          <p:sp>
            <p:nvSpPr>
              <p:cNvPr id="33828"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29"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30"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31"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32"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33"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34"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35"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36"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37"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38"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39"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3840"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3841"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3842"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3843"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3844"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grpSp>
        <p:grpSp>
          <p:nvGrpSpPr>
            <p:cNvPr id="33845" name="Group 53"/>
            <p:cNvGrpSpPr>
              <a:grpSpLocks/>
            </p:cNvGrpSpPr>
            <p:nvPr userDrawn="1"/>
          </p:nvGrpSpPr>
          <p:grpSpPr bwMode="auto">
            <a:xfrm>
              <a:off x="5280" y="3024"/>
              <a:ext cx="425" cy="258"/>
              <a:chOff x="5280" y="3024"/>
              <a:chExt cx="425" cy="258"/>
            </a:xfrm>
          </p:grpSpPr>
          <p:sp>
            <p:nvSpPr>
              <p:cNvPr id="33846" name="Freeform 54"/>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47"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48"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49"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50"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51" name="Freeform 59"/>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52"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nvGrpSpPr>
              <p:cNvPr id="33853" name="Group 61"/>
              <p:cNvGrpSpPr>
                <a:grpSpLocks/>
              </p:cNvGrpSpPr>
              <p:nvPr/>
            </p:nvGrpSpPr>
            <p:grpSpPr bwMode="auto">
              <a:xfrm>
                <a:off x="5381" y="3085"/>
                <a:ext cx="227" cy="132"/>
                <a:chOff x="5381" y="3085"/>
                <a:chExt cx="227" cy="132"/>
              </a:xfrm>
            </p:grpSpPr>
            <p:sp>
              <p:nvSpPr>
                <p:cNvPr id="33854"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3855"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3856"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3857"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grpSp>
        </p:grpSp>
      </p:grpSp>
      <p:sp>
        <p:nvSpPr>
          <p:cNvPr id="33858" name="Rectangle 66"/>
          <p:cNvSpPr>
            <a:spLocks noGrp="1" noChangeArrowheads="1"/>
          </p:cNvSpPr>
          <p:nvPr>
            <p:ph type="ctrTitle" sz="quarter"/>
          </p:nvPr>
        </p:nvSpPr>
        <p:spPr>
          <a:xfrm>
            <a:off x="685800" y="1692275"/>
            <a:ext cx="7772400" cy="1736725"/>
          </a:xfrm>
        </p:spPr>
        <p:txBody>
          <a:bodyPr anchor="b"/>
          <a:lstStyle>
            <a:lvl1pPr>
              <a:defRPr sz="5400"/>
            </a:lvl1pPr>
          </a:lstStyle>
          <a:p>
            <a:pPr lvl="0"/>
            <a:r>
              <a:rPr lang="es-ES_tradnl" noProof="0" smtClean="0"/>
              <a:t>Haga clic para cambiar el estilo de título	</a:t>
            </a:r>
          </a:p>
        </p:txBody>
      </p:sp>
      <p:sp>
        <p:nvSpPr>
          <p:cNvPr id="33859"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s-ES_tradnl" noProof="0" smtClean="0"/>
              <a:t>Haga clic para modificar el estilo de subtítulo del patrón</a:t>
            </a:r>
          </a:p>
        </p:txBody>
      </p:sp>
      <p:sp>
        <p:nvSpPr>
          <p:cNvPr id="33860" name="Rectangle 68"/>
          <p:cNvSpPr>
            <a:spLocks noGrp="1" noChangeArrowheads="1"/>
          </p:cNvSpPr>
          <p:nvPr>
            <p:ph type="dt" sz="quarter" idx="2"/>
          </p:nvPr>
        </p:nvSpPr>
        <p:spPr>
          <a:xfrm>
            <a:off x="457200" y="6248400"/>
            <a:ext cx="2133600" cy="457200"/>
          </a:xfrm>
        </p:spPr>
        <p:txBody>
          <a:bodyPr/>
          <a:lstStyle>
            <a:lvl1pPr>
              <a:defRPr/>
            </a:lvl1pPr>
          </a:lstStyle>
          <a:p>
            <a:endParaRPr lang="es-ES_tradnl"/>
          </a:p>
        </p:txBody>
      </p:sp>
      <p:sp>
        <p:nvSpPr>
          <p:cNvPr id="33861" name="Rectangle 69"/>
          <p:cNvSpPr>
            <a:spLocks noGrp="1" noChangeArrowheads="1"/>
          </p:cNvSpPr>
          <p:nvPr>
            <p:ph type="ftr" sz="quarter" idx="3"/>
          </p:nvPr>
        </p:nvSpPr>
        <p:spPr>
          <a:xfrm>
            <a:off x="3124200" y="6248400"/>
            <a:ext cx="2895600" cy="457200"/>
          </a:xfrm>
        </p:spPr>
        <p:txBody>
          <a:bodyPr/>
          <a:lstStyle>
            <a:lvl1pPr>
              <a:defRPr/>
            </a:lvl1pPr>
          </a:lstStyle>
          <a:p>
            <a:endParaRPr lang="es-ES_tradnl"/>
          </a:p>
        </p:txBody>
      </p:sp>
      <p:sp>
        <p:nvSpPr>
          <p:cNvPr id="33862" name="Rectangle 70"/>
          <p:cNvSpPr>
            <a:spLocks noGrp="1" noChangeArrowheads="1"/>
          </p:cNvSpPr>
          <p:nvPr>
            <p:ph type="sldNum" sz="quarter" idx="4"/>
          </p:nvPr>
        </p:nvSpPr>
        <p:spPr>
          <a:xfrm>
            <a:off x="6553200" y="6248400"/>
            <a:ext cx="2133600" cy="457200"/>
          </a:xfrm>
        </p:spPr>
        <p:txBody>
          <a:bodyPr/>
          <a:lstStyle>
            <a:lvl1pPr>
              <a:defRPr/>
            </a:lvl1pPr>
          </a:lstStyle>
          <a:p>
            <a:fld id="{B5471052-93C0-412A-90F3-DDF3C6195833}" type="slidenum">
              <a:rPr lang="es-ES_tradnl"/>
              <a:pPr/>
              <a:t>‹Nº›</a:t>
            </a:fld>
            <a:endParaRPr lang="es-ES_tradnl"/>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3858"/>
                                        </p:tgtEl>
                                        <p:attrNameLst>
                                          <p:attrName>style.visibility</p:attrName>
                                        </p:attrNameLst>
                                      </p:cBhvr>
                                      <p:to>
                                        <p:strVal val="visible"/>
                                      </p:to>
                                    </p:set>
                                    <p:anim calcmode="lin" valueType="num">
                                      <p:cBhvr>
                                        <p:cTn id="7" dur="2000" fill="hold"/>
                                        <p:tgtEl>
                                          <p:spTgt spid="33858"/>
                                        </p:tgtEl>
                                        <p:attrNameLst>
                                          <p:attrName>ppt_w</p:attrName>
                                        </p:attrNameLst>
                                      </p:cBhvr>
                                      <p:tavLst>
                                        <p:tav tm="0">
                                          <p:val>
                                            <p:strVal val="#ppt_w"/>
                                          </p:val>
                                        </p:tav>
                                        <p:tav tm="100000">
                                          <p:val>
                                            <p:strVal val="#ppt_w"/>
                                          </p:val>
                                        </p:tav>
                                      </p:tavLst>
                                    </p:anim>
                                    <p:anim calcmode="lin" valueType="num">
                                      <p:cBhvr>
                                        <p:cTn id="8" dur="2000" fill="hold"/>
                                        <p:tgtEl>
                                          <p:spTgt spid="3385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33858"/>
                                        </p:tgtEl>
                                        <p:attrNameLst>
                                          <p:attrName>ppt_x</p:attrName>
                                        </p:attrNameLst>
                                      </p:cBhvr>
                                      <p:tavLst>
                                        <p:tav tm="0">
                                          <p:val>
                                            <p:strVal val="#ppt_x-.4"/>
                                          </p:val>
                                        </p:tav>
                                        <p:tav tm="100000">
                                          <p:val>
                                            <p:strVal val="#ppt_x"/>
                                          </p:val>
                                        </p:tav>
                                      </p:tavLst>
                                    </p:anim>
                                    <p:anim calcmode="lin" valueType="num">
                                      <p:cBhvr>
                                        <p:cTn id="10" dur="2000" fill="hold"/>
                                        <p:tgtEl>
                                          <p:spTgt spid="3385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3859">
                                            <p:txEl>
                                              <p:pRg st="0" end="0"/>
                                            </p:txEl>
                                          </p:spTgt>
                                        </p:tgtEl>
                                        <p:attrNameLst>
                                          <p:attrName>style.visibility</p:attrName>
                                        </p:attrNameLst>
                                      </p:cBhvr>
                                      <p:to>
                                        <p:strVal val="visible"/>
                                      </p:to>
                                    </p:set>
                                    <p:animEffect transition="in" filter="fade">
                                      <p:cBhvr>
                                        <p:cTn id="15" dur="500">
                                          <p:stCondLst>
                                            <p:cond delay="0"/>
                                          </p:stCondLst>
                                        </p:cTn>
                                        <p:tgtEl>
                                          <p:spTgt spid="33859">
                                            <p:txEl>
                                              <p:pRg st="0" end="0"/>
                                            </p:txEl>
                                          </p:spTgt>
                                        </p:tgtEl>
                                      </p:cBhvr>
                                    </p:animEffect>
                                    <p:anim calcmode="lin" valueType="num">
                                      <p:cBhvr>
                                        <p:cTn id="16" dur="500" fill="hold">
                                          <p:stCondLst>
                                            <p:cond delay="0"/>
                                          </p:stCondLst>
                                        </p:cTn>
                                        <p:tgtEl>
                                          <p:spTgt spid="33859">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3385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58" grpId="0"/>
      <p:bldP spid="33859"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33859"/>
                        </p:tgtEl>
                        <p:attrNameLst>
                          <p:attrName>style.visibility</p:attrName>
                        </p:attrNameLst>
                      </p:cBhvr>
                      <p:to>
                        <p:strVal val="visible"/>
                      </p:to>
                    </p:set>
                    <p:animEffect transition="in" filter="fade">
                      <p:cBhvr>
                        <p:cTn dur="500">
                          <p:stCondLst>
                            <p:cond delay="0"/>
                          </p:stCondLst>
                        </p:cTn>
                        <p:tgtEl>
                          <p:spTgt spid="33859"/>
                        </p:tgtEl>
                      </p:cBhvr>
                    </p:animEffect>
                    <p:anim calcmode="lin" valueType="num">
                      <p:cBhvr>
                        <p:cTn dur="500" fill="hold">
                          <p:stCondLst>
                            <p:cond delay="0"/>
                          </p:stCondLst>
                        </p:cTn>
                        <p:tgtEl>
                          <p:spTgt spid="33859"/>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33859"/>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ES_tradnl"/>
          </a:p>
        </p:txBody>
      </p:sp>
      <p:sp>
        <p:nvSpPr>
          <p:cNvPr id="5" name="4 Marcador de pie de página"/>
          <p:cNvSpPr>
            <a:spLocks noGrp="1"/>
          </p:cNvSpPr>
          <p:nvPr>
            <p:ph type="ftr" sz="quarter" idx="11"/>
          </p:nvPr>
        </p:nvSpPr>
        <p:spPr/>
        <p:txBody>
          <a:bodyPr/>
          <a:lstStyle>
            <a:lvl1pPr>
              <a:defRPr/>
            </a:lvl1pPr>
          </a:lstStyle>
          <a:p>
            <a:endParaRPr lang="es-ES_tradnl"/>
          </a:p>
        </p:txBody>
      </p:sp>
      <p:sp>
        <p:nvSpPr>
          <p:cNvPr id="6" name="5 Marcador de número de diapositiva"/>
          <p:cNvSpPr>
            <a:spLocks noGrp="1"/>
          </p:cNvSpPr>
          <p:nvPr>
            <p:ph type="sldNum" sz="quarter" idx="12"/>
          </p:nvPr>
        </p:nvSpPr>
        <p:spPr/>
        <p:txBody>
          <a:bodyPr/>
          <a:lstStyle>
            <a:lvl1pPr>
              <a:defRPr/>
            </a:lvl1pPr>
          </a:lstStyle>
          <a:p>
            <a:fld id="{1F7F8781-93FB-45C3-8D45-4CE7650674F2}" type="slidenum">
              <a:rPr lang="es-ES_tradnl"/>
              <a:pPr/>
              <a:t>‹Nº›</a:t>
            </a:fld>
            <a:endParaRPr lang="es-ES_tradnl"/>
          </a:p>
        </p:txBody>
      </p:sp>
    </p:spTree>
    <p:extLst>
      <p:ext uri="{BB962C8B-B14F-4D97-AF65-F5344CB8AC3E}">
        <p14:creationId xmlns:p14="http://schemas.microsoft.com/office/powerpoint/2010/main" val="2580766377"/>
      </p:ext>
    </p:extLst>
  </p:cSld>
  <p:clrMapOvr>
    <a:masterClrMapping/>
  </p:clrMapOvr>
  <p:transition>
    <p:push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48350"/>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7813"/>
            <a:ext cx="6019800" cy="58483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ES_tradnl"/>
          </a:p>
        </p:txBody>
      </p:sp>
      <p:sp>
        <p:nvSpPr>
          <p:cNvPr id="5" name="4 Marcador de pie de página"/>
          <p:cNvSpPr>
            <a:spLocks noGrp="1"/>
          </p:cNvSpPr>
          <p:nvPr>
            <p:ph type="ftr" sz="quarter" idx="11"/>
          </p:nvPr>
        </p:nvSpPr>
        <p:spPr/>
        <p:txBody>
          <a:bodyPr/>
          <a:lstStyle>
            <a:lvl1pPr>
              <a:defRPr/>
            </a:lvl1pPr>
          </a:lstStyle>
          <a:p>
            <a:endParaRPr lang="es-ES_tradnl"/>
          </a:p>
        </p:txBody>
      </p:sp>
      <p:sp>
        <p:nvSpPr>
          <p:cNvPr id="6" name="5 Marcador de número de diapositiva"/>
          <p:cNvSpPr>
            <a:spLocks noGrp="1"/>
          </p:cNvSpPr>
          <p:nvPr>
            <p:ph type="sldNum" sz="quarter" idx="12"/>
          </p:nvPr>
        </p:nvSpPr>
        <p:spPr/>
        <p:txBody>
          <a:bodyPr/>
          <a:lstStyle>
            <a:lvl1pPr>
              <a:defRPr/>
            </a:lvl1pPr>
          </a:lstStyle>
          <a:p>
            <a:fld id="{DCD4E7F4-273C-4E86-9D00-7CFA3042703F}" type="slidenum">
              <a:rPr lang="es-ES_tradnl"/>
              <a:pPr/>
              <a:t>‹Nº›</a:t>
            </a:fld>
            <a:endParaRPr lang="es-ES_tradnl"/>
          </a:p>
        </p:txBody>
      </p:sp>
    </p:spTree>
    <p:extLst>
      <p:ext uri="{BB962C8B-B14F-4D97-AF65-F5344CB8AC3E}">
        <p14:creationId xmlns:p14="http://schemas.microsoft.com/office/powerpoint/2010/main" val="1843313148"/>
      </p:ext>
    </p:extLst>
  </p:cSld>
  <p:clrMapOvr>
    <a:masterClrMapping/>
  </p:clrMapOvr>
  <p:transition>
    <p:push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ítulo, imágenes prediseñadas y text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AR"/>
          </a:p>
        </p:txBody>
      </p:sp>
      <p:sp>
        <p:nvSpPr>
          <p:cNvPr id="3" name="2 Marcador de imágenes prediseñadas"/>
          <p:cNvSpPr>
            <a:spLocks noGrp="1"/>
          </p:cNvSpPr>
          <p:nvPr>
            <p:ph type="clipArt" sz="half" idx="1"/>
          </p:nvPr>
        </p:nvSpPr>
        <p:spPr>
          <a:xfrm>
            <a:off x="457200" y="1600200"/>
            <a:ext cx="4038600" cy="4525963"/>
          </a:xfrm>
        </p:spPr>
        <p:txBody>
          <a:bodyPr/>
          <a:lstStyle/>
          <a:p>
            <a:endParaRPr lang="es-AR"/>
          </a:p>
        </p:txBody>
      </p:sp>
      <p:sp>
        <p:nvSpPr>
          <p:cNvPr id="4" name="3 Marcador de texto"/>
          <p:cNvSpPr>
            <a:spLocks noGrp="1"/>
          </p:cNvSpPr>
          <p:nvPr>
            <p:ph type="body"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a:xfrm>
            <a:off x="457200" y="6245225"/>
            <a:ext cx="2133600" cy="476250"/>
          </a:xfrm>
        </p:spPr>
        <p:txBody>
          <a:bodyPr/>
          <a:lstStyle>
            <a:lvl1pPr>
              <a:defRPr/>
            </a:lvl1pPr>
          </a:lstStyle>
          <a:p>
            <a:endParaRPr lang="es-ES_tradnl"/>
          </a:p>
        </p:txBody>
      </p:sp>
      <p:sp>
        <p:nvSpPr>
          <p:cNvPr id="6" name="5 Marcador de pie de página"/>
          <p:cNvSpPr>
            <a:spLocks noGrp="1"/>
          </p:cNvSpPr>
          <p:nvPr>
            <p:ph type="ftr" sz="quarter" idx="11"/>
          </p:nvPr>
        </p:nvSpPr>
        <p:spPr>
          <a:xfrm>
            <a:off x="3124200" y="6245225"/>
            <a:ext cx="2895600" cy="476250"/>
          </a:xfrm>
        </p:spPr>
        <p:txBody>
          <a:bodyPr/>
          <a:lstStyle>
            <a:lvl1pPr>
              <a:defRPr/>
            </a:lvl1pPr>
          </a:lstStyle>
          <a:p>
            <a:endParaRPr lang="es-ES_tradnl"/>
          </a:p>
        </p:txBody>
      </p:sp>
      <p:sp>
        <p:nvSpPr>
          <p:cNvPr id="7" name="6 Marcador de número de diapositiva"/>
          <p:cNvSpPr>
            <a:spLocks noGrp="1"/>
          </p:cNvSpPr>
          <p:nvPr>
            <p:ph type="sldNum" sz="quarter" idx="12"/>
          </p:nvPr>
        </p:nvSpPr>
        <p:spPr>
          <a:xfrm>
            <a:off x="6553200" y="6245225"/>
            <a:ext cx="2133600" cy="476250"/>
          </a:xfrm>
        </p:spPr>
        <p:txBody>
          <a:bodyPr/>
          <a:lstStyle>
            <a:lvl1pPr>
              <a:defRPr/>
            </a:lvl1pPr>
          </a:lstStyle>
          <a:p>
            <a:fld id="{B83FC573-C141-45B2-A806-7B6F12B71DCB}" type="slidenum">
              <a:rPr lang="es-ES_tradnl"/>
              <a:pPr/>
              <a:t>‹Nº›</a:t>
            </a:fld>
            <a:endParaRPr lang="es-ES_tradnl"/>
          </a:p>
        </p:txBody>
      </p:sp>
    </p:spTree>
    <p:extLst>
      <p:ext uri="{BB962C8B-B14F-4D97-AF65-F5344CB8AC3E}">
        <p14:creationId xmlns:p14="http://schemas.microsoft.com/office/powerpoint/2010/main" val="4024144295"/>
      </p:ext>
    </p:extLst>
  </p:cSld>
  <p:clrMapOvr>
    <a:masterClrMapping/>
  </p:clrMapOvr>
  <p:transition>
    <p:push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AR"/>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imágenes prediseñadas"/>
          <p:cNvSpPr>
            <a:spLocks noGrp="1"/>
          </p:cNvSpPr>
          <p:nvPr>
            <p:ph type="clipArt" sz="half" idx="2"/>
          </p:nvPr>
        </p:nvSpPr>
        <p:spPr>
          <a:xfrm>
            <a:off x="4648200" y="1600200"/>
            <a:ext cx="4038600" cy="4525963"/>
          </a:xfrm>
        </p:spPr>
        <p:txBody>
          <a:bodyPr/>
          <a:lstStyle/>
          <a:p>
            <a:endParaRPr lang="es-AR"/>
          </a:p>
        </p:txBody>
      </p:sp>
      <p:sp>
        <p:nvSpPr>
          <p:cNvPr id="5" name="4 Marcador de fecha"/>
          <p:cNvSpPr>
            <a:spLocks noGrp="1"/>
          </p:cNvSpPr>
          <p:nvPr>
            <p:ph type="dt" sz="half" idx="10"/>
          </p:nvPr>
        </p:nvSpPr>
        <p:spPr>
          <a:xfrm>
            <a:off x="457200" y="6245225"/>
            <a:ext cx="2133600" cy="476250"/>
          </a:xfrm>
        </p:spPr>
        <p:txBody>
          <a:bodyPr/>
          <a:lstStyle>
            <a:lvl1pPr>
              <a:defRPr/>
            </a:lvl1pPr>
          </a:lstStyle>
          <a:p>
            <a:endParaRPr lang="es-ES_tradnl"/>
          </a:p>
        </p:txBody>
      </p:sp>
      <p:sp>
        <p:nvSpPr>
          <p:cNvPr id="6" name="5 Marcador de pie de página"/>
          <p:cNvSpPr>
            <a:spLocks noGrp="1"/>
          </p:cNvSpPr>
          <p:nvPr>
            <p:ph type="ftr" sz="quarter" idx="11"/>
          </p:nvPr>
        </p:nvSpPr>
        <p:spPr>
          <a:xfrm>
            <a:off x="3124200" y="6245225"/>
            <a:ext cx="2895600" cy="476250"/>
          </a:xfrm>
        </p:spPr>
        <p:txBody>
          <a:bodyPr/>
          <a:lstStyle>
            <a:lvl1pPr>
              <a:defRPr/>
            </a:lvl1pPr>
          </a:lstStyle>
          <a:p>
            <a:endParaRPr lang="es-ES_tradnl"/>
          </a:p>
        </p:txBody>
      </p:sp>
      <p:sp>
        <p:nvSpPr>
          <p:cNvPr id="7" name="6 Marcador de número de diapositiva"/>
          <p:cNvSpPr>
            <a:spLocks noGrp="1"/>
          </p:cNvSpPr>
          <p:nvPr>
            <p:ph type="sldNum" sz="quarter" idx="12"/>
          </p:nvPr>
        </p:nvSpPr>
        <p:spPr>
          <a:xfrm>
            <a:off x="6553200" y="6245225"/>
            <a:ext cx="2133600" cy="476250"/>
          </a:xfrm>
        </p:spPr>
        <p:txBody>
          <a:bodyPr/>
          <a:lstStyle>
            <a:lvl1pPr>
              <a:defRPr/>
            </a:lvl1pPr>
          </a:lstStyle>
          <a:p>
            <a:fld id="{92728997-00EA-4E8C-B8EC-80053A3873A3}" type="slidenum">
              <a:rPr lang="es-ES_tradnl"/>
              <a:pPr/>
              <a:t>‹Nº›</a:t>
            </a:fld>
            <a:endParaRPr lang="es-ES_tradnl"/>
          </a:p>
        </p:txBody>
      </p:sp>
    </p:spTree>
    <p:extLst>
      <p:ext uri="{BB962C8B-B14F-4D97-AF65-F5344CB8AC3E}">
        <p14:creationId xmlns:p14="http://schemas.microsoft.com/office/powerpoint/2010/main" val="2158956522"/>
      </p:ext>
    </p:extLst>
  </p:cSld>
  <p:clrMapOvr>
    <a:masterClrMapping/>
  </p:clrMapOvr>
  <p:transition>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ES_tradnl"/>
          </a:p>
        </p:txBody>
      </p:sp>
      <p:sp>
        <p:nvSpPr>
          <p:cNvPr id="5" name="4 Marcador de pie de página"/>
          <p:cNvSpPr>
            <a:spLocks noGrp="1"/>
          </p:cNvSpPr>
          <p:nvPr>
            <p:ph type="ftr" sz="quarter" idx="11"/>
          </p:nvPr>
        </p:nvSpPr>
        <p:spPr/>
        <p:txBody>
          <a:bodyPr/>
          <a:lstStyle>
            <a:lvl1pPr>
              <a:defRPr/>
            </a:lvl1pPr>
          </a:lstStyle>
          <a:p>
            <a:endParaRPr lang="es-ES_tradnl"/>
          </a:p>
        </p:txBody>
      </p:sp>
      <p:sp>
        <p:nvSpPr>
          <p:cNvPr id="6" name="5 Marcador de número de diapositiva"/>
          <p:cNvSpPr>
            <a:spLocks noGrp="1"/>
          </p:cNvSpPr>
          <p:nvPr>
            <p:ph type="sldNum" sz="quarter" idx="12"/>
          </p:nvPr>
        </p:nvSpPr>
        <p:spPr/>
        <p:txBody>
          <a:bodyPr/>
          <a:lstStyle>
            <a:lvl1pPr>
              <a:defRPr/>
            </a:lvl1pPr>
          </a:lstStyle>
          <a:p>
            <a:fld id="{C82F36C6-9186-408A-BCB2-C52F6A7CE9AB}" type="slidenum">
              <a:rPr lang="es-ES_tradnl"/>
              <a:pPr/>
              <a:t>‹Nº›</a:t>
            </a:fld>
            <a:endParaRPr lang="es-ES_tradnl"/>
          </a:p>
        </p:txBody>
      </p:sp>
    </p:spTree>
    <p:extLst>
      <p:ext uri="{BB962C8B-B14F-4D97-AF65-F5344CB8AC3E}">
        <p14:creationId xmlns:p14="http://schemas.microsoft.com/office/powerpoint/2010/main" val="1594017509"/>
      </p:ext>
    </p:extLst>
  </p:cSld>
  <p:clrMapOvr>
    <a:masterClrMapping/>
  </p:clrMapOvr>
  <p:transition>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_tradnl"/>
          </a:p>
        </p:txBody>
      </p:sp>
      <p:sp>
        <p:nvSpPr>
          <p:cNvPr id="5" name="4 Marcador de pie de página"/>
          <p:cNvSpPr>
            <a:spLocks noGrp="1"/>
          </p:cNvSpPr>
          <p:nvPr>
            <p:ph type="ftr" sz="quarter" idx="11"/>
          </p:nvPr>
        </p:nvSpPr>
        <p:spPr/>
        <p:txBody>
          <a:bodyPr/>
          <a:lstStyle>
            <a:lvl1pPr>
              <a:defRPr/>
            </a:lvl1pPr>
          </a:lstStyle>
          <a:p>
            <a:endParaRPr lang="es-ES_tradnl"/>
          </a:p>
        </p:txBody>
      </p:sp>
      <p:sp>
        <p:nvSpPr>
          <p:cNvPr id="6" name="5 Marcador de número de diapositiva"/>
          <p:cNvSpPr>
            <a:spLocks noGrp="1"/>
          </p:cNvSpPr>
          <p:nvPr>
            <p:ph type="sldNum" sz="quarter" idx="12"/>
          </p:nvPr>
        </p:nvSpPr>
        <p:spPr/>
        <p:txBody>
          <a:bodyPr/>
          <a:lstStyle>
            <a:lvl1pPr>
              <a:defRPr/>
            </a:lvl1pPr>
          </a:lstStyle>
          <a:p>
            <a:fld id="{2CD40D68-F93F-4BBB-B379-6146BC3AF2B5}" type="slidenum">
              <a:rPr lang="es-ES_tradnl"/>
              <a:pPr/>
              <a:t>‹Nº›</a:t>
            </a:fld>
            <a:endParaRPr lang="es-ES_tradnl"/>
          </a:p>
        </p:txBody>
      </p:sp>
    </p:spTree>
    <p:extLst>
      <p:ext uri="{BB962C8B-B14F-4D97-AF65-F5344CB8AC3E}">
        <p14:creationId xmlns:p14="http://schemas.microsoft.com/office/powerpoint/2010/main" val="4069238246"/>
      </p:ext>
    </p:extLst>
  </p:cSld>
  <p:clrMapOvr>
    <a:masterClrMapping/>
  </p:clrMapOvr>
  <p:transition>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lvl1pPr>
              <a:defRPr/>
            </a:lvl1pPr>
          </a:lstStyle>
          <a:p>
            <a:endParaRPr lang="es-ES_tradnl"/>
          </a:p>
        </p:txBody>
      </p:sp>
      <p:sp>
        <p:nvSpPr>
          <p:cNvPr id="6" name="5 Marcador de pie de página"/>
          <p:cNvSpPr>
            <a:spLocks noGrp="1"/>
          </p:cNvSpPr>
          <p:nvPr>
            <p:ph type="ftr" sz="quarter" idx="11"/>
          </p:nvPr>
        </p:nvSpPr>
        <p:spPr/>
        <p:txBody>
          <a:bodyPr/>
          <a:lstStyle>
            <a:lvl1pPr>
              <a:defRPr/>
            </a:lvl1pPr>
          </a:lstStyle>
          <a:p>
            <a:endParaRPr lang="es-ES_tradnl"/>
          </a:p>
        </p:txBody>
      </p:sp>
      <p:sp>
        <p:nvSpPr>
          <p:cNvPr id="7" name="6 Marcador de número de diapositiva"/>
          <p:cNvSpPr>
            <a:spLocks noGrp="1"/>
          </p:cNvSpPr>
          <p:nvPr>
            <p:ph type="sldNum" sz="quarter" idx="12"/>
          </p:nvPr>
        </p:nvSpPr>
        <p:spPr/>
        <p:txBody>
          <a:bodyPr/>
          <a:lstStyle>
            <a:lvl1pPr>
              <a:defRPr/>
            </a:lvl1pPr>
          </a:lstStyle>
          <a:p>
            <a:fld id="{81DAE362-6AC4-4FBE-89B9-4F0B3584C709}" type="slidenum">
              <a:rPr lang="es-ES_tradnl"/>
              <a:pPr/>
              <a:t>‹Nº›</a:t>
            </a:fld>
            <a:endParaRPr lang="es-ES_tradnl"/>
          </a:p>
        </p:txBody>
      </p:sp>
    </p:spTree>
    <p:extLst>
      <p:ext uri="{BB962C8B-B14F-4D97-AF65-F5344CB8AC3E}">
        <p14:creationId xmlns:p14="http://schemas.microsoft.com/office/powerpoint/2010/main" val="1134435837"/>
      </p:ext>
    </p:extLst>
  </p:cSld>
  <p:clrMapOvr>
    <a:masterClrMapping/>
  </p:clrMapOvr>
  <p:transition>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lvl1pPr>
              <a:defRPr/>
            </a:lvl1pPr>
          </a:lstStyle>
          <a:p>
            <a:endParaRPr lang="es-ES_tradnl"/>
          </a:p>
        </p:txBody>
      </p:sp>
      <p:sp>
        <p:nvSpPr>
          <p:cNvPr id="8" name="7 Marcador de pie de página"/>
          <p:cNvSpPr>
            <a:spLocks noGrp="1"/>
          </p:cNvSpPr>
          <p:nvPr>
            <p:ph type="ftr" sz="quarter" idx="11"/>
          </p:nvPr>
        </p:nvSpPr>
        <p:spPr/>
        <p:txBody>
          <a:bodyPr/>
          <a:lstStyle>
            <a:lvl1pPr>
              <a:defRPr/>
            </a:lvl1pPr>
          </a:lstStyle>
          <a:p>
            <a:endParaRPr lang="es-ES_tradnl"/>
          </a:p>
        </p:txBody>
      </p:sp>
      <p:sp>
        <p:nvSpPr>
          <p:cNvPr id="9" name="8 Marcador de número de diapositiva"/>
          <p:cNvSpPr>
            <a:spLocks noGrp="1"/>
          </p:cNvSpPr>
          <p:nvPr>
            <p:ph type="sldNum" sz="quarter" idx="12"/>
          </p:nvPr>
        </p:nvSpPr>
        <p:spPr/>
        <p:txBody>
          <a:bodyPr/>
          <a:lstStyle>
            <a:lvl1pPr>
              <a:defRPr/>
            </a:lvl1pPr>
          </a:lstStyle>
          <a:p>
            <a:fld id="{427EF35E-C85D-444D-9129-70E0623C7396}" type="slidenum">
              <a:rPr lang="es-ES_tradnl"/>
              <a:pPr/>
              <a:t>‹Nº›</a:t>
            </a:fld>
            <a:endParaRPr lang="es-ES_tradnl"/>
          </a:p>
        </p:txBody>
      </p:sp>
    </p:spTree>
    <p:extLst>
      <p:ext uri="{BB962C8B-B14F-4D97-AF65-F5344CB8AC3E}">
        <p14:creationId xmlns:p14="http://schemas.microsoft.com/office/powerpoint/2010/main" val="2786867894"/>
      </p:ext>
    </p:extLst>
  </p:cSld>
  <p:clrMapOvr>
    <a:masterClrMapping/>
  </p:clrMapOvr>
  <p:transition>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lvl1pPr>
              <a:defRPr/>
            </a:lvl1pPr>
          </a:lstStyle>
          <a:p>
            <a:endParaRPr lang="es-ES_tradnl"/>
          </a:p>
        </p:txBody>
      </p:sp>
      <p:sp>
        <p:nvSpPr>
          <p:cNvPr id="4" name="3 Marcador de pie de página"/>
          <p:cNvSpPr>
            <a:spLocks noGrp="1"/>
          </p:cNvSpPr>
          <p:nvPr>
            <p:ph type="ftr" sz="quarter" idx="11"/>
          </p:nvPr>
        </p:nvSpPr>
        <p:spPr/>
        <p:txBody>
          <a:bodyPr/>
          <a:lstStyle>
            <a:lvl1pPr>
              <a:defRPr/>
            </a:lvl1pPr>
          </a:lstStyle>
          <a:p>
            <a:endParaRPr lang="es-ES_tradnl"/>
          </a:p>
        </p:txBody>
      </p:sp>
      <p:sp>
        <p:nvSpPr>
          <p:cNvPr id="5" name="4 Marcador de número de diapositiva"/>
          <p:cNvSpPr>
            <a:spLocks noGrp="1"/>
          </p:cNvSpPr>
          <p:nvPr>
            <p:ph type="sldNum" sz="quarter" idx="12"/>
          </p:nvPr>
        </p:nvSpPr>
        <p:spPr/>
        <p:txBody>
          <a:bodyPr/>
          <a:lstStyle>
            <a:lvl1pPr>
              <a:defRPr/>
            </a:lvl1pPr>
          </a:lstStyle>
          <a:p>
            <a:fld id="{B189FF68-77F0-4771-8261-FD580261BBC6}" type="slidenum">
              <a:rPr lang="es-ES_tradnl"/>
              <a:pPr/>
              <a:t>‹Nº›</a:t>
            </a:fld>
            <a:endParaRPr lang="es-ES_tradnl"/>
          </a:p>
        </p:txBody>
      </p:sp>
    </p:spTree>
    <p:extLst>
      <p:ext uri="{BB962C8B-B14F-4D97-AF65-F5344CB8AC3E}">
        <p14:creationId xmlns:p14="http://schemas.microsoft.com/office/powerpoint/2010/main" val="543908584"/>
      </p:ext>
    </p:extLst>
  </p:cSld>
  <p:clrMapOvr>
    <a:masterClrMapping/>
  </p:clrMapOvr>
  <p:transition>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_tradnl"/>
          </a:p>
        </p:txBody>
      </p:sp>
      <p:sp>
        <p:nvSpPr>
          <p:cNvPr id="3" name="2 Marcador de pie de página"/>
          <p:cNvSpPr>
            <a:spLocks noGrp="1"/>
          </p:cNvSpPr>
          <p:nvPr>
            <p:ph type="ftr" sz="quarter" idx="11"/>
          </p:nvPr>
        </p:nvSpPr>
        <p:spPr/>
        <p:txBody>
          <a:bodyPr/>
          <a:lstStyle>
            <a:lvl1pPr>
              <a:defRPr/>
            </a:lvl1pPr>
          </a:lstStyle>
          <a:p>
            <a:endParaRPr lang="es-ES_tradnl"/>
          </a:p>
        </p:txBody>
      </p:sp>
      <p:sp>
        <p:nvSpPr>
          <p:cNvPr id="4" name="3 Marcador de número de diapositiva"/>
          <p:cNvSpPr>
            <a:spLocks noGrp="1"/>
          </p:cNvSpPr>
          <p:nvPr>
            <p:ph type="sldNum" sz="quarter" idx="12"/>
          </p:nvPr>
        </p:nvSpPr>
        <p:spPr/>
        <p:txBody>
          <a:bodyPr/>
          <a:lstStyle>
            <a:lvl1pPr>
              <a:defRPr/>
            </a:lvl1pPr>
          </a:lstStyle>
          <a:p>
            <a:fld id="{B8EA35DA-20C0-44D6-A9C1-9CDC255A911B}" type="slidenum">
              <a:rPr lang="es-ES_tradnl"/>
              <a:pPr/>
              <a:t>‹Nº›</a:t>
            </a:fld>
            <a:endParaRPr lang="es-ES_tradnl"/>
          </a:p>
        </p:txBody>
      </p:sp>
    </p:spTree>
    <p:extLst>
      <p:ext uri="{BB962C8B-B14F-4D97-AF65-F5344CB8AC3E}">
        <p14:creationId xmlns:p14="http://schemas.microsoft.com/office/powerpoint/2010/main" val="910233938"/>
      </p:ext>
    </p:extLst>
  </p:cSld>
  <p:clrMapOvr>
    <a:masterClrMapping/>
  </p:clrMapOvr>
  <p:transition>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_tradnl"/>
          </a:p>
        </p:txBody>
      </p:sp>
      <p:sp>
        <p:nvSpPr>
          <p:cNvPr id="6" name="5 Marcador de pie de página"/>
          <p:cNvSpPr>
            <a:spLocks noGrp="1"/>
          </p:cNvSpPr>
          <p:nvPr>
            <p:ph type="ftr" sz="quarter" idx="11"/>
          </p:nvPr>
        </p:nvSpPr>
        <p:spPr/>
        <p:txBody>
          <a:bodyPr/>
          <a:lstStyle>
            <a:lvl1pPr>
              <a:defRPr/>
            </a:lvl1pPr>
          </a:lstStyle>
          <a:p>
            <a:endParaRPr lang="es-ES_tradnl"/>
          </a:p>
        </p:txBody>
      </p:sp>
      <p:sp>
        <p:nvSpPr>
          <p:cNvPr id="7" name="6 Marcador de número de diapositiva"/>
          <p:cNvSpPr>
            <a:spLocks noGrp="1"/>
          </p:cNvSpPr>
          <p:nvPr>
            <p:ph type="sldNum" sz="quarter" idx="12"/>
          </p:nvPr>
        </p:nvSpPr>
        <p:spPr/>
        <p:txBody>
          <a:bodyPr/>
          <a:lstStyle>
            <a:lvl1pPr>
              <a:defRPr/>
            </a:lvl1pPr>
          </a:lstStyle>
          <a:p>
            <a:fld id="{093A173F-C824-4100-B579-3A9764E8F9FD}" type="slidenum">
              <a:rPr lang="es-ES_tradnl"/>
              <a:pPr/>
              <a:t>‹Nº›</a:t>
            </a:fld>
            <a:endParaRPr lang="es-ES_tradnl"/>
          </a:p>
        </p:txBody>
      </p:sp>
    </p:spTree>
    <p:extLst>
      <p:ext uri="{BB962C8B-B14F-4D97-AF65-F5344CB8AC3E}">
        <p14:creationId xmlns:p14="http://schemas.microsoft.com/office/powerpoint/2010/main" val="1428166517"/>
      </p:ext>
    </p:extLst>
  </p:cSld>
  <p:clrMapOvr>
    <a:masterClrMapping/>
  </p:clrMapOvr>
  <p:transition>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_tradnl"/>
          </a:p>
        </p:txBody>
      </p:sp>
      <p:sp>
        <p:nvSpPr>
          <p:cNvPr id="6" name="5 Marcador de pie de página"/>
          <p:cNvSpPr>
            <a:spLocks noGrp="1"/>
          </p:cNvSpPr>
          <p:nvPr>
            <p:ph type="ftr" sz="quarter" idx="11"/>
          </p:nvPr>
        </p:nvSpPr>
        <p:spPr/>
        <p:txBody>
          <a:bodyPr/>
          <a:lstStyle>
            <a:lvl1pPr>
              <a:defRPr/>
            </a:lvl1pPr>
          </a:lstStyle>
          <a:p>
            <a:endParaRPr lang="es-ES_tradnl"/>
          </a:p>
        </p:txBody>
      </p:sp>
      <p:sp>
        <p:nvSpPr>
          <p:cNvPr id="7" name="6 Marcador de número de diapositiva"/>
          <p:cNvSpPr>
            <a:spLocks noGrp="1"/>
          </p:cNvSpPr>
          <p:nvPr>
            <p:ph type="sldNum" sz="quarter" idx="12"/>
          </p:nvPr>
        </p:nvSpPr>
        <p:spPr/>
        <p:txBody>
          <a:bodyPr/>
          <a:lstStyle>
            <a:lvl1pPr>
              <a:defRPr/>
            </a:lvl1pPr>
          </a:lstStyle>
          <a:p>
            <a:fld id="{DDBBA835-D3F9-48AB-B39B-82B6C98BFA68}" type="slidenum">
              <a:rPr lang="es-ES_tradnl"/>
              <a:pPr/>
              <a:t>‹Nº›</a:t>
            </a:fld>
            <a:endParaRPr lang="es-ES_tradnl"/>
          </a:p>
        </p:txBody>
      </p:sp>
    </p:spTree>
    <p:extLst>
      <p:ext uri="{BB962C8B-B14F-4D97-AF65-F5344CB8AC3E}">
        <p14:creationId xmlns:p14="http://schemas.microsoft.com/office/powerpoint/2010/main" val="3725844513"/>
      </p:ext>
    </p:extLst>
  </p:cSld>
  <p:clrMapOvr>
    <a:masterClrMapping/>
  </p:clrMapOvr>
  <p:transition>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Freeform 2"/>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nvGrpSpPr>
          <p:cNvPr id="32771" name="Group 3"/>
          <p:cNvGrpSpPr>
            <a:grpSpLocks/>
          </p:cNvGrpSpPr>
          <p:nvPr/>
        </p:nvGrpSpPr>
        <p:grpSpPr bwMode="auto">
          <a:xfrm>
            <a:off x="3175" y="4267200"/>
            <a:ext cx="9140825" cy="2590800"/>
            <a:chOff x="2" y="2688"/>
            <a:chExt cx="5758" cy="1632"/>
          </a:xfrm>
        </p:grpSpPr>
        <p:sp>
          <p:nvSpPr>
            <p:cNvPr id="32772" name="Freeform 4"/>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nvGrpSpPr>
            <p:cNvPr id="32773" name="Group 5"/>
            <p:cNvGrpSpPr>
              <a:grpSpLocks/>
            </p:cNvGrpSpPr>
            <p:nvPr userDrawn="1"/>
          </p:nvGrpSpPr>
          <p:grpSpPr bwMode="auto">
            <a:xfrm>
              <a:off x="3528" y="3715"/>
              <a:ext cx="792" cy="521"/>
              <a:chOff x="3527" y="3715"/>
              <a:chExt cx="792" cy="521"/>
            </a:xfrm>
          </p:grpSpPr>
          <p:sp>
            <p:nvSpPr>
              <p:cNvPr id="32774"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2775"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2776"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2777"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2778"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2779"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780"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781"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782"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783"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784"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grpSp>
        <p:grpSp>
          <p:nvGrpSpPr>
            <p:cNvPr id="32785" name="Group 17"/>
            <p:cNvGrpSpPr>
              <a:grpSpLocks/>
            </p:cNvGrpSpPr>
            <p:nvPr userDrawn="1"/>
          </p:nvGrpSpPr>
          <p:grpSpPr bwMode="auto">
            <a:xfrm>
              <a:off x="1776" y="3631"/>
              <a:ext cx="1626" cy="683"/>
              <a:chOff x="1776" y="3631"/>
              <a:chExt cx="1626" cy="683"/>
            </a:xfrm>
          </p:grpSpPr>
          <p:sp>
            <p:nvSpPr>
              <p:cNvPr id="32786"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2787"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2788"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2789"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2790"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2791"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2792"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2793"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2794"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795"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796"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797"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798"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799"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800"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801"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802"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803"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2804" name="Group 36"/>
            <p:cNvGrpSpPr>
              <a:grpSpLocks/>
            </p:cNvGrpSpPr>
            <p:nvPr userDrawn="1"/>
          </p:nvGrpSpPr>
          <p:grpSpPr bwMode="auto">
            <a:xfrm>
              <a:off x="4128" y="3360"/>
              <a:ext cx="1351" cy="821"/>
              <a:chOff x="4128" y="3360"/>
              <a:chExt cx="1351" cy="821"/>
            </a:xfrm>
          </p:grpSpPr>
          <p:sp>
            <p:nvSpPr>
              <p:cNvPr id="32805"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806"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807"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808"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809"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810"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811"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812"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813"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814"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815"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816"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2817"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2818"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2819"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2820"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2821"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grpSp>
        <p:grpSp>
          <p:nvGrpSpPr>
            <p:cNvPr id="32822" name="Group 54"/>
            <p:cNvGrpSpPr>
              <a:grpSpLocks/>
            </p:cNvGrpSpPr>
            <p:nvPr userDrawn="1"/>
          </p:nvGrpSpPr>
          <p:grpSpPr bwMode="auto">
            <a:xfrm>
              <a:off x="5280" y="3024"/>
              <a:ext cx="425" cy="258"/>
              <a:chOff x="5280" y="3024"/>
              <a:chExt cx="425" cy="258"/>
            </a:xfrm>
          </p:grpSpPr>
          <p:sp>
            <p:nvSpPr>
              <p:cNvPr id="32823" name="Freeform 55"/>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824"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825"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826"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827"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828" name="Freeform 60"/>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2829"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nvGrpSpPr>
              <p:cNvPr id="32830" name="Group 62"/>
              <p:cNvGrpSpPr>
                <a:grpSpLocks/>
              </p:cNvGrpSpPr>
              <p:nvPr/>
            </p:nvGrpSpPr>
            <p:grpSpPr bwMode="auto">
              <a:xfrm>
                <a:off x="5381" y="3085"/>
                <a:ext cx="227" cy="132"/>
                <a:chOff x="5381" y="3085"/>
                <a:chExt cx="227" cy="132"/>
              </a:xfrm>
            </p:grpSpPr>
            <p:sp>
              <p:nvSpPr>
                <p:cNvPr id="32831"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2832"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2833"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sp>
              <p:nvSpPr>
                <p:cNvPr id="32834"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AR"/>
                </a:p>
              </p:txBody>
            </p:sp>
          </p:grpSp>
        </p:grpSp>
      </p:grpSp>
      <p:sp>
        <p:nvSpPr>
          <p:cNvPr id="32835" name="Rectangle 67"/>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s-ES_tradnl" smtClean="0"/>
              <a:t>Haga clic para cambiar el estilo de título	</a:t>
            </a:r>
          </a:p>
        </p:txBody>
      </p:sp>
      <p:sp>
        <p:nvSpPr>
          <p:cNvPr id="32836" name="Rectangle 6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32837" name="Rectangle 6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es-ES_tradnl"/>
          </a:p>
        </p:txBody>
      </p:sp>
      <p:sp>
        <p:nvSpPr>
          <p:cNvPr id="32838" name="Rectangle 7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es-ES_tradnl"/>
          </a:p>
        </p:txBody>
      </p:sp>
      <p:sp>
        <p:nvSpPr>
          <p:cNvPr id="32839" name="Rectangle 7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F2046A14-7D11-41E3-8737-97DBB07B1B9B}" type="slidenum">
              <a:rPr lang="es-ES_tradnl"/>
              <a:pPr/>
              <a:t>‹Nº›</a:t>
            </a:fld>
            <a:endParaRPr lang="es-ES_tradnl"/>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Lst>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2835"/>
                                        </p:tgtEl>
                                        <p:attrNameLst>
                                          <p:attrName>style.visibility</p:attrName>
                                        </p:attrNameLst>
                                      </p:cBhvr>
                                      <p:to>
                                        <p:strVal val="visible"/>
                                      </p:to>
                                    </p:set>
                                    <p:anim calcmode="lin" valueType="num">
                                      <p:cBhvr>
                                        <p:cTn id="7" dur="2000" fill="hold"/>
                                        <p:tgtEl>
                                          <p:spTgt spid="32835"/>
                                        </p:tgtEl>
                                        <p:attrNameLst>
                                          <p:attrName>ppt_w</p:attrName>
                                        </p:attrNameLst>
                                      </p:cBhvr>
                                      <p:tavLst>
                                        <p:tav tm="0">
                                          <p:val>
                                            <p:strVal val="#ppt_w"/>
                                          </p:val>
                                        </p:tav>
                                        <p:tav tm="100000">
                                          <p:val>
                                            <p:strVal val="#ppt_w"/>
                                          </p:val>
                                        </p:tav>
                                      </p:tavLst>
                                    </p:anim>
                                    <p:anim calcmode="lin" valueType="num">
                                      <p:cBhvr>
                                        <p:cTn id="8" dur="2000" fill="hold"/>
                                        <p:tgtEl>
                                          <p:spTgt spid="32835"/>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32835"/>
                                        </p:tgtEl>
                                        <p:attrNameLst>
                                          <p:attrName>ppt_x</p:attrName>
                                        </p:attrNameLst>
                                      </p:cBhvr>
                                      <p:tavLst>
                                        <p:tav tm="0">
                                          <p:val>
                                            <p:strVal val="#ppt_x-.4"/>
                                          </p:val>
                                        </p:tav>
                                        <p:tav tm="100000">
                                          <p:val>
                                            <p:strVal val="#ppt_x"/>
                                          </p:val>
                                        </p:tav>
                                      </p:tavLst>
                                    </p:anim>
                                    <p:anim calcmode="lin" valueType="num">
                                      <p:cBhvr>
                                        <p:cTn id="10" dur="2000" fill="hold"/>
                                        <p:tgtEl>
                                          <p:spTgt spid="32835"/>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2836">
                                            <p:txEl>
                                              <p:pRg st="0" end="0"/>
                                            </p:txEl>
                                          </p:spTgt>
                                        </p:tgtEl>
                                        <p:attrNameLst>
                                          <p:attrName>style.visibility</p:attrName>
                                        </p:attrNameLst>
                                      </p:cBhvr>
                                      <p:to>
                                        <p:strVal val="visible"/>
                                      </p:to>
                                    </p:set>
                                    <p:animEffect transition="in" filter="fade">
                                      <p:cBhvr>
                                        <p:cTn id="15" dur="500">
                                          <p:stCondLst>
                                            <p:cond delay="0"/>
                                          </p:stCondLst>
                                        </p:cTn>
                                        <p:tgtEl>
                                          <p:spTgt spid="32836">
                                            <p:txEl>
                                              <p:pRg st="0" end="0"/>
                                            </p:txEl>
                                          </p:spTgt>
                                        </p:tgtEl>
                                      </p:cBhvr>
                                    </p:animEffect>
                                    <p:anim calcmode="lin" valueType="num">
                                      <p:cBhvr>
                                        <p:cTn id="16" dur="500" fill="hold">
                                          <p:stCondLst>
                                            <p:cond delay="0"/>
                                          </p:stCondLst>
                                        </p:cTn>
                                        <p:tgtEl>
                                          <p:spTgt spid="32836">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32836">
                                            <p:txEl>
                                              <p:pRg st="0" end="0"/>
                                            </p:txEl>
                                          </p:spTgt>
                                        </p:tgtEl>
                                        <p:attrNameLst>
                                          <p:attrName>ppt_y</p:attrName>
                                        </p:attrNameLst>
                                      </p:cBhvr>
                                      <p:tavLst>
                                        <p:tav tm="0">
                                          <p:val>
                                            <p:strVal val="#ppt_y"/>
                                          </p:val>
                                        </p:tav>
                                        <p:tav tm="100000">
                                          <p:val>
                                            <p:strVal val="#ppt_y"/>
                                          </p:val>
                                        </p:tav>
                                      </p:tavLst>
                                    </p:anim>
                                  </p:childTnLst>
                                </p:cTn>
                              </p:par>
                              <p:par>
                                <p:cTn id="18" presetID="40" presetClass="entr" presetSubtype="0" fill="hold" grpId="0" nodeType="withEffect">
                                  <p:stCondLst>
                                    <p:cond delay="0"/>
                                  </p:stCondLst>
                                  <p:iterate type="lt">
                                    <p:tmPct val="10000"/>
                                  </p:iterate>
                                  <p:childTnLst>
                                    <p:set>
                                      <p:cBhvr>
                                        <p:cTn id="19" dur="1" fill="hold">
                                          <p:stCondLst>
                                            <p:cond delay="0"/>
                                          </p:stCondLst>
                                        </p:cTn>
                                        <p:tgtEl>
                                          <p:spTgt spid="32836">
                                            <p:txEl>
                                              <p:pRg st="1" end="1"/>
                                            </p:txEl>
                                          </p:spTgt>
                                        </p:tgtEl>
                                        <p:attrNameLst>
                                          <p:attrName>style.visibility</p:attrName>
                                        </p:attrNameLst>
                                      </p:cBhvr>
                                      <p:to>
                                        <p:strVal val="visible"/>
                                      </p:to>
                                    </p:set>
                                    <p:animEffect transition="in" filter="fade">
                                      <p:cBhvr>
                                        <p:cTn id="20" dur="500">
                                          <p:stCondLst>
                                            <p:cond delay="0"/>
                                          </p:stCondLst>
                                        </p:cTn>
                                        <p:tgtEl>
                                          <p:spTgt spid="32836">
                                            <p:txEl>
                                              <p:pRg st="1" end="1"/>
                                            </p:txEl>
                                          </p:spTgt>
                                        </p:tgtEl>
                                      </p:cBhvr>
                                    </p:animEffect>
                                    <p:anim calcmode="lin" valueType="num">
                                      <p:cBhvr>
                                        <p:cTn id="21" dur="500" fill="hold">
                                          <p:stCondLst>
                                            <p:cond delay="0"/>
                                          </p:stCondLst>
                                        </p:cTn>
                                        <p:tgtEl>
                                          <p:spTgt spid="32836">
                                            <p:txEl>
                                              <p:pRg st="1" end="1"/>
                                            </p:txEl>
                                          </p:spTgt>
                                        </p:tgtEl>
                                        <p:attrNameLst>
                                          <p:attrName>ppt_x</p:attrName>
                                        </p:attrNameLst>
                                      </p:cBhvr>
                                      <p:tavLst>
                                        <p:tav tm="0">
                                          <p:val>
                                            <p:strVal val="#ppt_x-.1"/>
                                          </p:val>
                                        </p:tav>
                                        <p:tav tm="100000">
                                          <p:val>
                                            <p:strVal val="#ppt_x"/>
                                          </p:val>
                                        </p:tav>
                                      </p:tavLst>
                                    </p:anim>
                                    <p:anim calcmode="lin" valueType="num">
                                      <p:cBhvr>
                                        <p:cTn id="22" dur="500" fill="hold">
                                          <p:stCondLst>
                                            <p:cond delay="0"/>
                                          </p:stCondLst>
                                        </p:cTn>
                                        <p:tgtEl>
                                          <p:spTgt spid="32836">
                                            <p:txEl>
                                              <p:pRg st="1" end="1"/>
                                            </p:txEl>
                                          </p:spTgt>
                                        </p:tgtEl>
                                        <p:attrNameLst>
                                          <p:attrName>ppt_y</p:attrName>
                                        </p:attrNameLst>
                                      </p:cBhvr>
                                      <p:tavLst>
                                        <p:tav tm="0">
                                          <p:val>
                                            <p:strVal val="#ppt_y"/>
                                          </p:val>
                                        </p:tav>
                                        <p:tav tm="100000">
                                          <p:val>
                                            <p:strVal val="#ppt_y"/>
                                          </p:val>
                                        </p:tav>
                                      </p:tavLst>
                                    </p:anim>
                                  </p:childTnLst>
                                </p:cTn>
                              </p:par>
                              <p:par>
                                <p:cTn id="23" presetID="40" presetClass="entr" presetSubtype="0" fill="hold" grpId="0" nodeType="withEffect">
                                  <p:stCondLst>
                                    <p:cond delay="0"/>
                                  </p:stCondLst>
                                  <p:iterate type="lt">
                                    <p:tmPct val="10000"/>
                                  </p:iterate>
                                  <p:childTnLst>
                                    <p:set>
                                      <p:cBhvr>
                                        <p:cTn id="24" dur="1" fill="hold">
                                          <p:stCondLst>
                                            <p:cond delay="0"/>
                                          </p:stCondLst>
                                        </p:cTn>
                                        <p:tgtEl>
                                          <p:spTgt spid="32836">
                                            <p:txEl>
                                              <p:pRg st="2" end="2"/>
                                            </p:txEl>
                                          </p:spTgt>
                                        </p:tgtEl>
                                        <p:attrNameLst>
                                          <p:attrName>style.visibility</p:attrName>
                                        </p:attrNameLst>
                                      </p:cBhvr>
                                      <p:to>
                                        <p:strVal val="visible"/>
                                      </p:to>
                                    </p:set>
                                    <p:animEffect transition="in" filter="fade">
                                      <p:cBhvr>
                                        <p:cTn id="25" dur="500">
                                          <p:stCondLst>
                                            <p:cond delay="0"/>
                                          </p:stCondLst>
                                        </p:cTn>
                                        <p:tgtEl>
                                          <p:spTgt spid="32836">
                                            <p:txEl>
                                              <p:pRg st="2" end="2"/>
                                            </p:txEl>
                                          </p:spTgt>
                                        </p:tgtEl>
                                      </p:cBhvr>
                                    </p:animEffect>
                                    <p:anim calcmode="lin" valueType="num">
                                      <p:cBhvr>
                                        <p:cTn id="26" dur="500" fill="hold">
                                          <p:stCondLst>
                                            <p:cond delay="0"/>
                                          </p:stCondLst>
                                        </p:cTn>
                                        <p:tgtEl>
                                          <p:spTgt spid="32836">
                                            <p:txEl>
                                              <p:pRg st="2" end="2"/>
                                            </p:txEl>
                                          </p:spTgt>
                                        </p:tgtEl>
                                        <p:attrNameLst>
                                          <p:attrName>ppt_x</p:attrName>
                                        </p:attrNameLst>
                                      </p:cBhvr>
                                      <p:tavLst>
                                        <p:tav tm="0">
                                          <p:val>
                                            <p:strVal val="#ppt_x-.1"/>
                                          </p:val>
                                        </p:tav>
                                        <p:tav tm="100000">
                                          <p:val>
                                            <p:strVal val="#ppt_x"/>
                                          </p:val>
                                        </p:tav>
                                      </p:tavLst>
                                    </p:anim>
                                    <p:anim calcmode="lin" valueType="num">
                                      <p:cBhvr>
                                        <p:cTn id="27" dur="500" fill="hold">
                                          <p:stCondLst>
                                            <p:cond delay="0"/>
                                          </p:stCondLst>
                                        </p:cTn>
                                        <p:tgtEl>
                                          <p:spTgt spid="32836">
                                            <p:txEl>
                                              <p:pRg st="2" end="2"/>
                                            </p:txEl>
                                          </p:spTgt>
                                        </p:tgtEl>
                                        <p:attrNameLst>
                                          <p:attrName>ppt_y</p:attrName>
                                        </p:attrNameLst>
                                      </p:cBhvr>
                                      <p:tavLst>
                                        <p:tav tm="0">
                                          <p:val>
                                            <p:strVal val="#ppt_y"/>
                                          </p:val>
                                        </p:tav>
                                        <p:tav tm="100000">
                                          <p:val>
                                            <p:strVal val="#ppt_y"/>
                                          </p:val>
                                        </p:tav>
                                      </p:tavLst>
                                    </p:anim>
                                  </p:childTnLst>
                                </p:cTn>
                              </p:par>
                              <p:par>
                                <p:cTn id="28" presetID="40" presetClass="entr" presetSubtype="0" fill="hold" grpId="0" nodeType="withEffect">
                                  <p:stCondLst>
                                    <p:cond delay="0"/>
                                  </p:stCondLst>
                                  <p:iterate type="lt">
                                    <p:tmPct val="10000"/>
                                  </p:iterate>
                                  <p:childTnLst>
                                    <p:set>
                                      <p:cBhvr>
                                        <p:cTn id="29" dur="1" fill="hold">
                                          <p:stCondLst>
                                            <p:cond delay="0"/>
                                          </p:stCondLst>
                                        </p:cTn>
                                        <p:tgtEl>
                                          <p:spTgt spid="32836">
                                            <p:txEl>
                                              <p:pRg st="3" end="3"/>
                                            </p:txEl>
                                          </p:spTgt>
                                        </p:tgtEl>
                                        <p:attrNameLst>
                                          <p:attrName>style.visibility</p:attrName>
                                        </p:attrNameLst>
                                      </p:cBhvr>
                                      <p:to>
                                        <p:strVal val="visible"/>
                                      </p:to>
                                    </p:set>
                                    <p:animEffect transition="in" filter="fade">
                                      <p:cBhvr>
                                        <p:cTn id="30" dur="500">
                                          <p:stCondLst>
                                            <p:cond delay="0"/>
                                          </p:stCondLst>
                                        </p:cTn>
                                        <p:tgtEl>
                                          <p:spTgt spid="32836">
                                            <p:txEl>
                                              <p:pRg st="3" end="3"/>
                                            </p:txEl>
                                          </p:spTgt>
                                        </p:tgtEl>
                                      </p:cBhvr>
                                    </p:animEffect>
                                    <p:anim calcmode="lin" valueType="num">
                                      <p:cBhvr>
                                        <p:cTn id="31" dur="500" fill="hold">
                                          <p:stCondLst>
                                            <p:cond delay="0"/>
                                          </p:stCondLst>
                                        </p:cTn>
                                        <p:tgtEl>
                                          <p:spTgt spid="32836">
                                            <p:txEl>
                                              <p:pRg st="3" end="3"/>
                                            </p:txEl>
                                          </p:spTgt>
                                        </p:tgtEl>
                                        <p:attrNameLst>
                                          <p:attrName>ppt_x</p:attrName>
                                        </p:attrNameLst>
                                      </p:cBhvr>
                                      <p:tavLst>
                                        <p:tav tm="0">
                                          <p:val>
                                            <p:strVal val="#ppt_x-.1"/>
                                          </p:val>
                                        </p:tav>
                                        <p:tav tm="100000">
                                          <p:val>
                                            <p:strVal val="#ppt_x"/>
                                          </p:val>
                                        </p:tav>
                                      </p:tavLst>
                                    </p:anim>
                                    <p:anim calcmode="lin" valueType="num">
                                      <p:cBhvr>
                                        <p:cTn id="32" dur="500" fill="hold">
                                          <p:stCondLst>
                                            <p:cond delay="0"/>
                                          </p:stCondLst>
                                        </p:cTn>
                                        <p:tgtEl>
                                          <p:spTgt spid="32836">
                                            <p:txEl>
                                              <p:pRg st="3" end="3"/>
                                            </p:txEl>
                                          </p:spTgt>
                                        </p:tgtEl>
                                        <p:attrNameLst>
                                          <p:attrName>ppt_y</p:attrName>
                                        </p:attrNameLst>
                                      </p:cBhvr>
                                      <p:tavLst>
                                        <p:tav tm="0">
                                          <p:val>
                                            <p:strVal val="#ppt_y"/>
                                          </p:val>
                                        </p:tav>
                                        <p:tav tm="100000">
                                          <p:val>
                                            <p:strVal val="#ppt_y"/>
                                          </p:val>
                                        </p:tav>
                                      </p:tavLst>
                                    </p:anim>
                                  </p:childTnLst>
                                </p:cTn>
                              </p:par>
                              <p:par>
                                <p:cTn id="33" presetID="40" presetClass="entr" presetSubtype="0" fill="hold" grpId="0" nodeType="withEffect">
                                  <p:stCondLst>
                                    <p:cond delay="0"/>
                                  </p:stCondLst>
                                  <p:iterate type="lt">
                                    <p:tmPct val="10000"/>
                                  </p:iterate>
                                  <p:childTnLst>
                                    <p:set>
                                      <p:cBhvr>
                                        <p:cTn id="34" dur="1" fill="hold">
                                          <p:stCondLst>
                                            <p:cond delay="0"/>
                                          </p:stCondLst>
                                        </p:cTn>
                                        <p:tgtEl>
                                          <p:spTgt spid="32836">
                                            <p:txEl>
                                              <p:pRg st="4" end="4"/>
                                            </p:txEl>
                                          </p:spTgt>
                                        </p:tgtEl>
                                        <p:attrNameLst>
                                          <p:attrName>style.visibility</p:attrName>
                                        </p:attrNameLst>
                                      </p:cBhvr>
                                      <p:to>
                                        <p:strVal val="visible"/>
                                      </p:to>
                                    </p:set>
                                    <p:animEffect transition="in" filter="fade">
                                      <p:cBhvr>
                                        <p:cTn id="35" dur="500">
                                          <p:stCondLst>
                                            <p:cond delay="0"/>
                                          </p:stCondLst>
                                        </p:cTn>
                                        <p:tgtEl>
                                          <p:spTgt spid="32836">
                                            <p:txEl>
                                              <p:pRg st="4" end="4"/>
                                            </p:txEl>
                                          </p:spTgt>
                                        </p:tgtEl>
                                      </p:cBhvr>
                                    </p:animEffect>
                                    <p:anim calcmode="lin" valueType="num">
                                      <p:cBhvr>
                                        <p:cTn id="36" dur="500" fill="hold">
                                          <p:stCondLst>
                                            <p:cond delay="0"/>
                                          </p:stCondLst>
                                        </p:cTn>
                                        <p:tgtEl>
                                          <p:spTgt spid="32836">
                                            <p:txEl>
                                              <p:pRg st="4" end="4"/>
                                            </p:txEl>
                                          </p:spTgt>
                                        </p:tgtEl>
                                        <p:attrNameLst>
                                          <p:attrName>ppt_x</p:attrName>
                                        </p:attrNameLst>
                                      </p:cBhvr>
                                      <p:tavLst>
                                        <p:tav tm="0">
                                          <p:val>
                                            <p:strVal val="#ppt_x-.1"/>
                                          </p:val>
                                        </p:tav>
                                        <p:tav tm="100000">
                                          <p:val>
                                            <p:strVal val="#ppt_x"/>
                                          </p:val>
                                        </p:tav>
                                      </p:tavLst>
                                    </p:anim>
                                    <p:anim calcmode="lin" valueType="num">
                                      <p:cBhvr>
                                        <p:cTn id="37" dur="500" fill="hold">
                                          <p:stCondLst>
                                            <p:cond delay="0"/>
                                          </p:stCondLst>
                                        </p:cTn>
                                        <p:tgtEl>
                                          <p:spTgt spid="3283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35" grpId="0"/>
      <p:bldP spid="32836"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32836"/>
                        </p:tgtEl>
                        <p:attrNameLst>
                          <p:attrName>style.visibility</p:attrName>
                        </p:attrNameLst>
                      </p:cBhvr>
                      <p:to>
                        <p:strVal val="visible"/>
                      </p:to>
                    </p:set>
                    <p:animEffect transition="in" filter="fade">
                      <p:cBhvr>
                        <p:cTn dur="500">
                          <p:stCondLst>
                            <p:cond delay="0"/>
                          </p:stCondLst>
                        </p:cTn>
                        <p:tgtEl>
                          <p:spTgt spid="32836"/>
                        </p:tgtEl>
                      </p:cBhvr>
                    </p:animEffect>
                    <p:anim calcmode="lin" valueType="num">
                      <p:cBhvr>
                        <p:cTn dur="500" fill="hold">
                          <p:stCondLst>
                            <p:cond delay="0"/>
                          </p:stCondLst>
                        </p:cTn>
                        <p:tgtEl>
                          <p:spTgt spid="32836"/>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32836"/>
                        </p:tgtEl>
                        <p:attrNameLst>
                          <p:attrName>ppt_y</p:attrName>
                        </p:attrNameLst>
                      </p:cBhvr>
                      <p:tavLst>
                        <p:tav tm="0">
                          <p:val>
                            <p:strVal val="#ppt_y"/>
                          </p:val>
                        </p:tav>
                        <p:tav tm="100000">
                          <p:val>
                            <p:strVal val="#ppt_y"/>
                          </p:val>
                        </p:tav>
                      </p:tavLst>
                    </p:anim>
                  </p:childTnLst>
                </p:cTn>
              </p:par>
            </p:tnLst>
          </p:tmpl>
          <p:tmpl lvl="2">
            <p:tnLst>
              <p:par>
                <p:cTn presetID="40" presetClass="entr" presetSubtype="0" fill="hold" nodeType="withEffect">
                  <p:stCondLst>
                    <p:cond delay="0"/>
                  </p:stCondLst>
                  <p:iterate type="lt">
                    <p:tmPct val="10000"/>
                  </p:iterate>
                  <p:childTnLst>
                    <p:set>
                      <p:cBhvr>
                        <p:cTn dur="1" fill="hold">
                          <p:stCondLst>
                            <p:cond delay="0"/>
                          </p:stCondLst>
                        </p:cTn>
                        <p:tgtEl>
                          <p:spTgt spid="32836"/>
                        </p:tgtEl>
                        <p:attrNameLst>
                          <p:attrName>style.visibility</p:attrName>
                        </p:attrNameLst>
                      </p:cBhvr>
                      <p:to>
                        <p:strVal val="visible"/>
                      </p:to>
                    </p:set>
                    <p:animEffect transition="in" filter="fade">
                      <p:cBhvr>
                        <p:cTn dur="500">
                          <p:stCondLst>
                            <p:cond delay="0"/>
                          </p:stCondLst>
                        </p:cTn>
                        <p:tgtEl>
                          <p:spTgt spid="32836"/>
                        </p:tgtEl>
                      </p:cBhvr>
                    </p:animEffect>
                    <p:anim calcmode="lin" valueType="num">
                      <p:cBhvr>
                        <p:cTn dur="500" fill="hold">
                          <p:stCondLst>
                            <p:cond delay="0"/>
                          </p:stCondLst>
                        </p:cTn>
                        <p:tgtEl>
                          <p:spTgt spid="32836"/>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32836"/>
                        </p:tgtEl>
                        <p:attrNameLst>
                          <p:attrName>ppt_y</p:attrName>
                        </p:attrNameLst>
                      </p:cBhvr>
                      <p:tavLst>
                        <p:tav tm="0">
                          <p:val>
                            <p:strVal val="#ppt_y"/>
                          </p:val>
                        </p:tav>
                        <p:tav tm="100000">
                          <p:val>
                            <p:strVal val="#ppt_y"/>
                          </p:val>
                        </p:tav>
                      </p:tavLst>
                    </p:anim>
                  </p:childTnLst>
                </p:cTn>
              </p:par>
            </p:tnLst>
          </p:tmpl>
          <p:tmpl lvl="3">
            <p:tnLst>
              <p:par>
                <p:cTn presetID="40" presetClass="entr" presetSubtype="0" fill="hold" nodeType="withEffect">
                  <p:stCondLst>
                    <p:cond delay="0"/>
                  </p:stCondLst>
                  <p:iterate type="lt">
                    <p:tmPct val="10000"/>
                  </p:iterate>
                  <p:childTnLst>
                    <p:set>
                      <p:cBhvr>
                        <p:cTn dur="1" fill="hold">
                          <p:stCondLst>
                            <p:cond delay="0"/>
                          </p:stCondLst>
                        </p:cTn>
                        <p:tgtEl>
                          <p:spTgt spid="32836"/>
                        </p:tgtEl>
                        <p:attrNameLst>
                          <p:attrName>style.visibility</p:attrName>
                        </p:attrNameLst>
                      </p:cBhvr>
                      <p:to>
                        <p:strVal val="visible"/>
                      </p:to>
                    </p:set>
                    <p:animEffect transition="in" filter="fade">
                      <p:cBhvr>
                        <p:cTn dur="500">
                          <p:stCondLst>
                            <p:cond delay="0"/>
                          </p:stCondLst>
                        </p:cTn>
                        <p:tgtEl>
                          <p:spTgt spid="32836"/>
                        </p:tgtEl>
                      </p:cBhvr>
                    </p:animEffect>
                    <p:anim calcmode="lin" valueType="num">
                      <p:cBhvr>
                        <p:cTn dur="500" fill="hold">
                          <p:stCondLst>
                            <p:cond delay="0"/>
                          </p:stCondLst>
                        </p:cTn>
                        <p:tgtEl>
                          <p:spTgt spid="32836"/>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32836"/>
                        </p:tgtEl>
                        <p:attrNameLst>
                          <p:attrName>ppt_y</p:attrName>
                        </p:attrNameLst>
                      </p:cBhvr>
                      <p:tavLst>
                        <p:tav tm="0">
                          <p:val>
                            <p:strVal val="#ppt_y"/>
                          </p:val>
                        </p:tav>
                        <p:tav tm="100000">
                          <p:val>
                            <p:strVal val="#ppt_y"/>
                          </p:val>
                        </p:tav>
                      </p:tavLst>
                    </p:anim>
                  </p:childTnLst>
                </p:cTn>
              </p:par>
            </p:tnLst>
          </p:tmpl>
          <p:tmpl lvl="4">
            <p:tnLst>
              <p:par>
                <p:cTn presetID="40" presetClass="entr" presetSubtype="0" fill="hold" nodeType="withEffect">
                  <p:stCondLst>
                    <p:cond delay="0"/>
                  </p:stCondLst>
                  <p:iterate type="lt">
                    <p:tmPct val="10000"/>
                  </p:iterate>
                  <p:childTnLst>
                    <p:set>
                      <p:cBhvr>
                        <p:cTn dur="1" fill="hold">
                          <p:stCondLst>
                            <p:cond delay="0"/>
                          </p:stCondLst>
                        </p:cTn>
                        <p:tgtEl>
                          <p:spTgt spid="32836"/>
                        </p:tgtEl>
                        <p:attrNameLst>
                          <p:attrName>style.visibility</p:attrName>
                        </p:attrNameLst>
                      </p:cBhvr>
                      <p:to>
                        <p:strVal val="visible"/>
                      </p:to>
                    </p:set>
                    <p:animEffect transition="in" filter="fade">
                      <p:cBhvr>
                        <p:cTn dur="500">
                          <p:stCondLst>
                            <p:cond delay="0"/>
                          </p:stCondLst>
                        </p:cTn>
                        <p:tgtEl>
                          <p:spTgt spid="32836"/>
                        </p:tgtEl>
                      </p:cBhvr>
                    </p:animEffect>
                    <p:anim calcmode="lin" valueType="num">
                      <p:cBhvr>
                        <p:cTn dur="500" fill="hold">
                          <p:stCondLst>
                            <p:cond delay="0"/>
                          </p:stCondLst>
                        </p:cTn>
                        <p:tgtEl>
                          <p:spTgt spid="32836"/>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32836"/>
                        </p:tgtEl>
                        <p:attrNameLst>
                          <p:attrName>ppt_y</p:attrName>
                        </p:attrNameLst>
                      </p:cBhvr>
                      <p:tavLst>
                        <p:tav tm="0">
                          <p:val>
                            <p:strVal val="#ppt_y"/>
                          </p:val>
                        </p:tav>
                        <p:tav tm="100000">
                          <p:val>
                            <p:strVal val="#ppt_y"/>
                          </p:val>
                        </p:tav>
                      </p:tavLst>
                    </p:anim>
                  </p:childTnLst>
                </p:cTn>
              </p:par>
            </p:tnLst>
          </p:tmpl>
          <p:tmpl lvl="5">
            <p:tnLst>
              <p:par>
                <p:cTn presetID="40" presetClass="entr" presetSubtype="0" fill="hold" nodeType="withEffect">
                  <p:stCondLst>
                    <p:cond delay="0"/>
                  </p:stCondLst>
                  <p:iterate type="lt">
                    <p:tmPct val="10000"/>
                  </p:iterate>
                  <p:childTnLst>
                    <p:set>
                      <p:cBhvr>
                        <p:cTn dur="1" fill="hold">
                          <p:stCondLst>
                            <p:cond delay="0"/>
                          </p:stCondLst>
                        </p:cTn>
                        <p:tgtEl>
                          <p:spTgt spid="32836"/>
                        </p:tgtEl>
                        <p:attrNameLst>
                          <p:attrName>style.visibility</p:attrName>
                        </p:attrNameLst>
                      </p:cBhvr>
                      <p:to>
                        <p:strVal val="visible"/>
                      </p:to>
                    </p:set>
                    <p:animEffect transition="in" filter="fade">
                      <p:cBhvr>
                        <p:cTn dur="500">
                          <p:stCondLst>
                            <p:cond delay="0"/>
                          </p:stCondLst>
                        </p:cTn>
                        <p:tgtEl>
                          <p:spTgt spid="32836"/>
                        </p:tgtEl>
                      </p:cBhvr>
                    </p:animEffect>
                    <p:anim calcmode="lin" valueType="num">
                      <p:cBhvr>
                        <p:cTn dur="500" fill="hold">
                          <p:stCondLst>
                            <p:cond delay="0"/>
                          </p:stCondLst>
                        </p:cTn>
                        <p:tgtEl>
                          <p:spTgt spid="32836"/>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32836"/>
                        </p:tgtEl>
                        <p:attrNameLst>
                          <p:attrName>ppt_y</p:attrName>
                        </p:attrNameLst>
                      </p:cBhvr>
                      <p:tavLst>
                        <p:tav tm="0">
                          <p:val>
                            <p:strVal val="#ppt_y"/>
                          </p:val>
                        </p:tav>
                        <p:tav tm="100000">
                          <p:val>
                            <p:strVal val="#ppt_y"/>
                          </p:val>
                        </p:tav>
                      </p:tavLst>
                    </p:anim>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ar/imgres?imgurl=http://1.bp.blogspot.com/_fKc9DjS6LzI/SsKmZj_C1DI/AAAAAAAAADQ/Mf1R1WufknE/S1600-R/quimica.jpg&amp;imgrefurl=http://carlaquimica1.blogspot.com/2009/08/bohr-basandose-en-la-interaccion.html&amp;usg=___FOUzjB1QmwXxuCCKN_VwfcW9Dk=&amp;h=284&amp;w=280&amp;sz=21&amp;hl=es&amp;start=11&amp;zoom=1&amp;tbnid=KGgpuyRU3qv6LM:&amp;tbnh=114&amp;tbnw=112&amp;ei=na3WTuehNYbm0QHZje2QAg&amp;prev=/search?q=leyes+de+la+quimica&amp;um=1&amp;hl=es&amp;sa=N&amp;gbv=2&amp;tbm=isch&amp;um=1&amp;itbs=1"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ar/imgres?imgurl=http://www.juntadeandalucia.es/averroes/ies_macarena/deptos/ciencias/fyq/1b/fq1/leyesquimica.gif&amp;imgrefurl=http://www.juntadeandalucia.es/averroes/ies_macarena/deptos/ciencias/fyq/1b/fq1.php&amp;usg=__fd46Q7WaQvJJa22erWk_K2HWDyo=&amp;h=246&amp;w=194&amp;sz=146&amp;hl=es&amp;start=102&amp;zoom=1&amp;tbnid=3ZQ2ef-5kCuFfM:&amp;tbnh=110&amp;tbnw=87&amp;ei=vK7WTs_AI8Te0QGHtt3oAQ&amp;prev=/search?q=leyes+de+la+quimica&amp;start=84&amp;um=1&amp;hl=es&amp;sa=N&amp;gbv=2&amp;tbm=isch&amp;um=1&amp;itbs=1" TargetMode="External"/><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ar/imgres?imgurl=http://3.bp.blogspot.com/_JGBFCxd5dYY/SYmefYBiqZI/AAAAAAAAAg0/potq_nWiZ8U/s400/lavoisier.jpg&amp;imgrefurl=http://dikecontradike.blogspot.com/2009/02/francois-jacob-nace-en-1920-en-francia.html&amp;usg=__yM-MH0XiDJypMwTp35O-B0qtbE4=&amp;h=300&amp;w=282&amp;sz=35&amp;hl=es&amp;start=30&amp;zoom=1&amp;tbnid=ricdAXpMakaiLM:&amp;tbnh=116&amp;tbnw=109&amp;ei=H67WTtmmIsPj0QGh4-SRAg&amp;prev=/search?q=leyes+de+la+quimica&amp;start=21&amp;um=1&amp;hl=es&amp;sa=N&amp;gbv=2&amp;tbm=isch&amp;um=1&amp;itbs=1"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ar/imgres?imgurl=http://cl.kalipedia.com/kalipediamedia/cienciasnaturales/media/200709/24/fisicayquimica/20070924klpcnafyq_109.Ies.SCO.jpg&amp;imgrefurl=http://cl.kalipedia.com/popup/popupWindow.html?anchor=klpgeogur&amp;tipo=imprimir&amp;titulo=Imprimir%20Art%EDculo&amp;xref=20070924klpcnafyq_94.Kes&amp;usg=__X6PtU4uG-rd_XW9QGRaUb1VseTg=&amp;h=547&amp;w=555&amp;sz=60&amp;hl=es&amp;start=31&amp;zoom=1&amp;tbnid=tokEqAFXILySyM:&amp;tbnh=131&amp;tbnw=133&amp;ei=H67WTtmmIsPj0QGh4-SRAg&amp;prev=/search?q=leyes+de+la+quimica&amp;start=21&amp;um=1&amp;hl=es&amp;sa=N&amp;gbv=2&amp;tbm=isch&amp;um=1&amp;itbs=1" TargetMode="External"/><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hyperlink" Target="http://www.google.com.ar/imgres?imgurl=http://www.100pies.net/Gifs/Ciencia-Tecnologia/Quimica/quimica-21.gif&amp;imgrefurl=http://aulavirtualdeciencias.blogspot.com/2009/07/leyes-de-newton.html&amp;usg=__DXOtZmaKmT2TpQijYiRsd6C8c9E=&amp;h=136&amp;w=147&amp;sz=5&amp;hl=es&amp;start=36&amp;zoom=1&amp;tbnid=6v9oi2ENBQDneM:&amp;tbnh=88&amp;tbnw=95&amp;ei=H67WTtmmIsPj0QGh4-SRAg&amp;prev=/search?q=leyes+de+la+quimica&amp;start=21&amp;um=1&amp;hl=es&amp;sa=N&amp;gbv=2&amp;tbm=isch&amp;um=1&amp;itbs=1"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ar/imgres?imgurl=http://1.bp.blogspot.com/_gQsW0Vsi72A/TPAL5SX1fuI/AAAAAAAACRI/YtRfWqkIhgo/S220/mad-scientist-cientifico-loco-gpl.jpg&amp;imgrefurl=http://jorgequimica.blogspot.com/2011/01/como-debemos-trabajar-en-el-laboratorio.html&amp;usg=__2ncN4_dtdzeRKIGndKajVVGKNt0=&amp;h=206&amp;w=220&amp;sz=18&amp;hl=es&amp;start=63&amp;zoom=1&amp;tbnid=Hz-PK005C-LXzM:&amp;tbnh=100&amp;tbnw=107&amp;ei=ELLWTq69O-Hr0gGP-8i-Bw&amp;prev=/search?q=leyes+de+la+quimica&amp;start=42&amp;um=1&amp;hl=es&amp;sa=N&amp;gbv=2&amp;tbm=isch&amp;um=1&amp;itbs=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ar/imgres?imgurl=http://1.bp.blogspot.com/-uCwwTvtmCkU/TbiGJoWPn1I/AAAAAAAAACA/CGlai0uFDq0/s1600/quimica-10.gif&amp;imgrefurl=http://fyq1bach.blogspot.com/2011_04_01_archive.html&amp;usg=__QeLAAwQ9vJgbIFzx4EzWYOtZVOk=&amp;h=250&amp;w=215&amp;sz=23&amp;hl=es&amp;start=109&amp;zoom=1&amp;tbnid=79NUhlgzVTG3VM:&amp;tbnh=111&amp;tbnw=95&amp;ei=2q7WTrrGHqLx0gHWxdDrAQ&amp;prev=/search?q=leyes+de+la+quimica&amp;start=105&amp;um=1&amp;hl=es&amp;sa=N&amp;gbv=2&amp;tbm=isch&amp;um=1&amp;itbs=1" TargetMode="External"/><Relationship Id="rId1" Type="http://schemas.openxmlformats.org/officeDocument/2006/relationships/slideLayout" Target="../slideLayouts/slideLayout6.xml"/><Relationship Id="rId5" Type="http://schemas.openxmlformats.org/officeDocument/2006/relationships/image" Target="../media/image9.jpeg"/><Relationship Id="rId4" Type="http://schemas.openxmlformats.org/officeDocument/2006/relationships/hyperlink" Target="http://www.google.com.ar/imgres?imgurl=http://encina.pntic.mec.es/~jsaf0002/images/BS01947_.gif&amp;imgrefurl=http://encina.pntic.mec.es/~jsaf0002/p3.htm&amp;usg=__9LV010yzUIzygVhksBrfNjHyr8A=&amp;h=340&amp;w=336&amp;sz=8&amp;hl=es&amp;start=1&amp;zoom=1&amp;tbnid=SLaRGutrn3isvM:&amp;tbnh=119&amp;tbnw=118&amp;ei=na3WTuehNYbm0QHZje2QAg&amp;prev=/search?q=leyes+de+la+quimica&amp;um=1&amp;hl=es&amp;sa=N&amp;gbv=2&amp;tbm=isch&amp;um=1&amp;itbs=1"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ar/imgres?imgurl=http://www.100pies.net/Gifs/Ciencia-Tecnologia/Quimica/quimica-21.gif&amp;imgrefurl=http://aulavirtualdeciencias.blogspot.com/2009/07/leyes-de-newton.html&amp;usg=__DXOtZmaKmT2TpQijYiRsd6C8c9E=&amp;h=136&amp;w=147&amp;sz=5&amp;hl=es&amp;start=36&amp;zoom=1&amp;tbnid=6v9oi2ENBQDneM:&amp;tbnh=88&amp;tbnw=95&amp;ei=H67WTtmmIsPj0QGh4-SRAg&amp;prev=/search?q=leyes+de+la+quimica&amp;start=21&amp;um=1&amp;hl=es&amp;sa=N&amp;gbv=2&amp;tbm=isch&amp;um=1&amp;itbs=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Grp="1" noChangeArrowheads="1"/>
          </p:cNvSpPr>
          <p:nvPr>
            <p:ph type="title"/>
          </p:nvPr>
        </p:nvSpPr>
        <p:spPr/>
        <p:txBody>
          <a:bodyPr/>
          <a:lstStyle/>
          <a:p>
            <a:r>
              <a:rPr lang="es-ES_tradnl" sz="2400" b="1"/>
              <a:t>Leyes Fundamentales de la Química</a:t>
            </a:r>
            <a:br>
              <a:rPr lang="es-ES_tradnl" sz="2400" b="1"/>
            </a:br>
            <a:endParaRPr lang="es-ES_tradnl" sz="2400" b="1"/>
          </a:p>
        </p:txBody>
      </p:sp>
      <p:sp>
        <p:nvSpPr>
          <p:cNvPr id="2059" name="Rectangle 11"/>
          <p:cNvSpPr>
            <a:spLocks noGrp="1" noChangeArrowheads="1"/>
          </p:cNvSpPr>
          <p:nvPr>
            <p:ph type="body" sz="half" idx="2"/>
          </p:nvPr>
        </p:nvSpPr>
        <p:spPr/>
        <p:txBody>
          <a:bodyPr/>
          <a:lstStyle/>
          <a:p>
            <a:r>
              <a:rPr lang="es-ES_tradnl" sz="2800" b="1"/>
              <a:t>Leyes de los gases</a:t>
            </a:r>
          </a:p>
          <a:p>
            <a:r>
              <a:rPr lang="es-ES_tradnl" sz="2800" b="1"/>
              <a:t>Leyes de las reacciones químicas</a:t>
            </a:r>
          </a:p>
          <a:p>
            <a:pPr>
              <a:buFont typeface="Wingdings" pitchFamily="2" charset="2"/>
              <a:buNone/>
            </a:pPr>
            <a:endParaRPr lang="es-ES_tradnl" sz="2800" b="1"/>
          </a:p>
          <a:p>
            <a:pPr>
              <a:buFont typeface="Wingdings" pitchFamily="2" charset="2"/>
              <a:buNone/>
            </a:pPr>
            <a:endParaRPr lang="es-ES_tradnl" sz="2800" b="1"/>
          </a:p>
          <a:p>
            <a:endParaRPr lang="es-ES_tradnl" sz="2800" b="1"/>
          </a:p>
          <a:p>
            <a:endParaRPr lang="es-ES_tradnl" sz="2800" b="1"/>
          </a:p>
          <a:p>
            <a:endParaRPr lang="es-ES_tradnl" sz="2800"/>
          </a:p>
        </p:txBody>
      </p:sp>
      <p:pic>
        <p:nvPicPr>
          <p:cNvPr id="2063" name="Picture 15" descr="ANd9GcTDC_wMEbRD_cp8APLQOZ73eGlEaLahM458iMMxzQfHp5nfzZtsXbppbHE">
            <a:hlinkClick r:id="rId2"/>
          </p:cNvPr>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827088" y="1700213"/>
            <a:ext cx="3168650" cy="3713162"/>
          </a:xfrm>
          <a:extLst>
            <a:ext uri="{909E8E84-426E-40DD-AFC4-6F175D3DCCD1}">
              <a14:hiddenFill xmlns:a14="http://schemas.microsoft.com/office/drawing/2010/main">
                <a:solidFill>
                  <a:srgbClr val="FFFFFF"/>
                </a:solidFill>
              </a14:hiddenFill>
            </a:ext>
          </a:extLst>
        </p:spPr>
      </p:pic>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1145421" y="1583928"/>
            <a:ext cx="6853158"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endParaRPr lang="es-ES_tradnl" dirty="0"/>
          </a:p>
          <a:p>
            <a:pPr algn="ctr"/>
            <a:r>
              <a:rPr lang="es-ES_tradnl" b="1" dirty="0"/>
              <a:t>Leyes de los gases</a:t>
            </a:r>
          </a:p>
          <a:p>
            <a:pPr lvl="1" algn="ctr"/>
            <a:r>
              <a:rPr lang="es-ES_tradnl" dirty="0">
                <a:hlinkClick r:id="" action="ppaction://noaction"/>
              </a:rPr>
              <a:t>Ley de </a:t>
            </a:r>
            <a:r>
              <a:rPr lang="es-ES_tradnl" dirty="0" err="1">
                <a:hlinkClick r:id="" action="ppaction://noaction"/>
              </a:rPr>
              <a:t>Boyle</a:t>
            </a:r>
            <a:r>
              <a:rPr lang="es-ES_tradnl" dirty="0"/>
              <a:t> </a:t>
            </a:r>
          </a:p>
          <a:p>
            <a:pPr lvl="1" algn="ctr"/>
            <a:r>
              <a:rPr lang="es-ES_tradnl" dirty="0">
                <a:hlinkClick r:id="" action="ppaction://noaction"/>
              </a:rPr>
              <a:t>Ley de Gay-Lussac</a:t>
            </a:r>
            <a:r>
              <a:rPr lang="es-ES_tradnl" dirty="0"/>
              <a:t> </a:t>
            </a:r>
          </a:p>
          <a:p>
            <a:pPr lvl="1" algn="ctr"/>
            <a:endParaRPr lang="es-ES_tradnl" dirty="0"/>
          </a:p>
          <a:p>
            <a:pPr lvl="1" algn="ctr"/>
            <a:endParaRPr lang="es-ES_tradnl" dirty="0"/>
          </a:p>
          <a:p>
            <a:pPr algn="ctr"/>
            <a:r>
              <a:rPr lang="es-ES_tradnl" b="1" dirty="0"/>
              <a:t>Leyes de las reacciones químicas</a:t>
            </a:r>
          </a:p>
          <a:p>
            <a:pPr lvl="1" algn="ctr"/>
            <a:r>
              <a:rPr lang="es-ES_tradnl" dirty="0">
                <a:hlinkClick r:id="" action="ppaction://noaction"/>
              </a:rPr>
              <a:t>Ley de la conservación de masa o de </a:t>
            </a:r>
            <a:r>
              <a:rPr lang="es-ES_tradnl" dirty="0" err="1">
                <a:hlinkClick r:id="" action="ppaction://noaction"/>
              </a:rPr>
              <a:t>Lavosier</a:t>
            </a:r>
            <a:r>
              <a:rPr lang="es-ES_tradnl" dirty="0"/>
              <a:t> </a:t>
            </a:r>
          </a:p>
          <a:p>
            <a:pPr lvl="1" algn="ctr"/>
            <a:r>
              <a:rPr lang="es-ES_tradnl" dirty="0">
                <a:hlinkClick r:id="" action="ppaction://noaction"/>
              </a:rPr>
              <a:t>Ley de las proporciones constantes o Ley de Proust</a:t>
            </a:r>
            <a:r>
              <a:rPr lang="es-ES_tradnl" dirty="0"/>
              <a:t> </a:t>
            </a:r>
          </a:p>
          <a:p>
            <a:pPr lvl="1" algn="ctr"/>
            <a:r>
              <a:rPr lang="es-ES_tradnl" dirty="0">
                <a:hlinkClick r:id="" action="ppaction://noaction"/>
              </a:rPr>
              <a:t>Ley de Dalton</a:t>
            </a:r>
            <a:r>
              <a:rPr lang="es-ES_tradnl" dirty="0"/>
              <a:t> </a:t>
            </a:r>
          </a:p>
          <a:p>
            <a:pPr lvl="1" algn="ctr"/>
            <a:r>
              <a:rPr lang="es-ES_tradnl" dirty="0">
                <a:hlinkClick r:id="" action="ppaction://noaction"/>
              </a:rPr>
              <a:t>Ley de los volúmenes de combinación o Ley se Gay-Lussac</a:t>
            </a:r>
            <a:r>
              <a:rPr lang="es-ES_tradnl" dirty="0"/>
              <a:t> </a:t>
            </a:r>
            <a:endParaRPr lang="es-ES_tradnl" dirty="0" smtClean="0"/>
          </a:p>
          <a:p>
            <a:pPr lvl="1" algn="ctr"/>
            <a:endParaRPr lang="es-ES_tradnl" dirty="0" smtClean="0"/>
          </a:p>
          <a:p>
            <a:pPr algn="ctr" eaLnBrk="0" hangingPunct="0"/>
            <a:endParaRPr lang="es-ES_tradnl" dirty="0"/>
          </a:p>
        </p:txBody>
      </p:sp>
      <p:pic>
        <p:nvPicPr>
          <p:cNvPr id="24588" name="Picture 12" descr="[laboratorio.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196975"/>
            <a:ext cx="2124075" cy="1543050"/>
          </a:xfrm>
          <a:prstGeom prst="rect">
            <a:avLst/>
          </a:prstGeom>
          <a:noFill/>
          <a:extLst>
            <a:ext uri="{909E8E84-426E-40DD-AFC4-6F175D3DCCD1}">
              <a14:hiddenFill xmlns:a14="http://schemas.microsoft.com/office/drawing/2010/main">
                <a:solidFill>
                  <a:srgbClr val="FFFFFF"/>
                </a:solidFill>
              </a14:hiddenFill>
            </a:ext>
          </a:extLst>
        </p:spPr>
      </p:pic>
      <p:pic>
        <p:nvPicPr>
          <p:cNvPr id="24589" name="Picture 13" descr="ANd9GcQf-1NseLg9-c8CdL2XiwcrXBGmUuUPUP9C2FOtaJDrX18SSiJpwQ5AqJ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5113" y="2349500"/>
            <a:ext cx="1008062" cy="12906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grpId="0" nodeType="clickEffect">
                                  <p:stCondLst>
                                    <p:cond delay="0"/>
                                  </p:stCondLst>
                                  <p:childTnLst>
                                    <p:animScale>
                                      <p:cBhvr>
                                        <p:cTn id="6" dur="2000" fill="hold"/>
                                        <p:tgtEl>
                                          <p:spTgt spid="2458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sz="half" idx="1"/>
          </p:nvPr>
        </p:nvSpPr>
        <p:spPr>
          <a:xfrm>
            <a:off x="457200" y="620713"/>
            <a:ext cx="6562725" cy="6048375"/>
          </a:xfrm>
        </p:spPr>
        <p:txBody>
          <a:bodyPr/>
          <a:lstStyle/>
          <a:p>
            <a:r>
              <a:rPr lang="es-ES_tradnl" sz="2400" b="1"/>
              <a:t>Leyes de los gases</a:t>
            </a:r>
          </a:p>
          <a:p>
            <a:pPr lvl="1">
              <a:buFont typeface="Wingdings" pitchFamily="2" charset="2"/>
              <a:buNone/>
            </a:pPr>
            <a:r>
              <a:rPr lang="es-ES_tradnl" sz="2400"/>
              <a:t>1 - </a:t>
            </a:r>
            <a:r>
              <a:rPr lang="es-ES_tradnl" sz="2400">
                <a:hlinkClick r:id="" action="ppaction://noaction"/>
              </a:rPr>
              <a:t>Ley de Boyle</a:t>
            </a:r>
            <a:r>
              <a:rPr lang="es-ES_tradnl" sz="2400"/>
              <a:t> </a:t>
            </a:r>
          </a:p>
          <a:p>
            <a:pPr lvl="1">
              <a:buFontTx/>
              <a:buNone/>
            </a:pPr>
            <a:r>
              <a:rPr lang="es-ES_tradnl" sz="2000"/>
              <a:t>Publicada en el 1.660 </a:t>
            </a:r>
          </a:p>
          <a:p>
            <a:pPr lvl="1" algn="ctr">
              <a:buFontTx/>
              <a:buNone/>
            </a:pPr>
            <a:r>
              <a:rPr lang="es-ES_tradnl" sz="2000"/>
              <a:t>“La presión de una cantidad fija de gas es  inversamente proporcional al volumen que ocupa, siempre y cuando se mantenga la temperatura constante”</a:t>
            </a:r>
          </a:p>
          <a:p>
            <a:pPr lvl="1" algn="ctr">
              <a:buFontTx/>
              <a:buNone/>
            </a:pPr>
            <a:endParaRPr lang="es-ES_tradnl" sz="2000"/>
          </a:p>
          <a:p>
            <a:pPr lvl="1">
              <a:buFont typeface="Wingdings" pitchFamily="2" charset="2"/>
              <a:buNone/>
            </a:pPr>
            <a:endParaRPr lang="es-ES_tradnl" sz="2400"/>
          </a:p>
          <a:p>
            <a:pPr lvl="1">
              <a:buFont typeface="Wingdings" pitchFamily="2" charset="2"/>
              <a:buNone/>
            </a:pPr>
            <a:r>
              <a:rPr lang="es-ES_tradnl" sz="2400"/>
              <a:t>2 - </a:t>
            </a:r>
            <a:r>
              <a:rPr lang="es-ES_tradnl" sz="2400">
                <a:hlinkClick r:id="" action="ppaction://noaction"/>
              </a:rPr>
              <a:t>Ley de Gay-Lussac</a:t>
            </a:r>
            <a:r>
              <a:rPr lang="es-ES_tradnl" sz="2400"/>
              <a:t> </a:t>
            </a:r>
          </a:p>
          <a:p>
            <a:pPr lvl="1" algn="just">
              <a:buFont typeface="Wingdings" pitchFamily="2" charset="2"/>
              <a:buNone/>
            </a:pPr>
            <a:r>
              <a:rPr lang="es-ES_tradnl" sz="2000"/>
              <a:t>Publicada en el 1.808 </a:t>
            </a:r>
          </a:p>
          <a:p>
            <a:pPr lvl="1" algn="ctr">
              <a:buFont typeface="Wingdings" pitchFamily="2" charset="2"/>
              <a:buNone/>
            </a:pPr>
            <a:r>
              <a:rPr lang="es-ES_tradnl" sz="2000"/>
              <a:t>“Si mantenemos constante la presión, los cambios de volumen que experimentan una cantidad fija de gas son directamente proporcionales a los cambios de temperatura”</a:t>
            </a:r>
          </a:p>
          <a:p>
            <a:pPr lvl="1"/>
            <a:endParaRPr lang="es-ES_tradnl" sz="2400"/>
          </a:p>
        </p:txBody>
      </p:sp>
      <p:pic>
        <p:nvPicPr>
          <p:cNvPr id="7183" name="Picture 15" descr="ANd9GcTMTs2rim-6idg1viQIiQUj7jPe_hES-p2_WOtr7UY7wO6SCWvEVWYOwdU">
            <a:hlinkClick r:id="rId2"/>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6948488" y="2133600"/>
            <a:ext cx="2195512" cy="3311525"/>
          </a:xfrm>
          <a:extLst>
            <a:ext uri="{909E8E84-426E-40DD-AFC4-6F175D3DCCD1}">
              <a14:hiddenFill xmlns:a14="http://schemas.microsoft.com/office/drawing/2010/main">
                <a:solidFill>
                  <a:srgbClr val="FFFFFF"/>
                </a:solidFill>
              </a14:hiddenFill>
            </a:ext>
          </a:extLst>
        </p:spPr>
      </p:pic>
    </p:spTree>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5"/>
          <p:cNvSpPr>
            <a:spLocks noGrp="1" noChangeArrowheads="1"/>
          </p:cNvSpPr>
          <p:nvPr>
            <p:ph type="title"/>
          </p:nvPr>
        </p:nvSpPr>
        <p:spPr/>
        <p:txBody>
          <a:bodyPr/>
          <a:lstStyle/>
          <a:p>
            <a:r>
              <a:rPr lang="es-ES_tradnl" sz="2800" b="1">
                <a:solidFill>
                  <a:schemeClr val="tx1"/>
                </a:solidFill>
              </a:rPr>
              <a:t>Leyes de las reacciones químicas</a:t>
            </a:r>
            <a:br>
              <a:rPr lang="es-ES_tradnl" sz="2800" b="1">
                <a:solidFill>
                  <a:schemeClr val="tx1"/>
                </a:solidFill>
              </a:rPr>
            </a:br>
            <a:endParaRPr lang="es-ES_tradnl" sz="2800" b="1">
              <a:solidFill>
                <a:schemeClr val="tx1"/>
              </a:solidFill>
            </a:endParaRPr>
          </a:p>
        </p:txBody>
      </p:sp>
      <p:sp>
        <p:nvSpPr>
          <p:cNvPr id="14340" name="Rectangle 4"/>
          <p:cNvSpPr>
            <a:spLocks noChangeArrowheads="1"/>
          </p:cNvSpPr>
          <p:nvPr/>
        </p:nvSpPr>
        <p:spPr bwMode="auto">
          <a:xfrm>
            <a:off x="468313" y="1557338"/>
            <a:ext cx="7704137" cy="405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r>
              <a:rPr lang="es-ES_tradnl" sz="2000"/>
              <a:t>1 - </a:t>
            </a:r>
            <a:r>
              <a:rPr lang="es-ES_tradnl" sz="2000">
                <a:hlinkClick r:id="" action="ppaction://noaction"/>
              </a:rPr>
              <a:t>Ley de la conservación de masa o de Lavosier</a:t>
            </a:r>
            <a:r>
              <a:rPr lang="es-ES_tradnl" sz="2000"/>
              <a:t> </a:t>
            </a:r>
          </a:p>
          <a:p>
            <a:pPr lvl="1"/>
            <a:r>
              <a:rPr lang="es-ES_tradnl" sz="2000"/>
              <a:t>Publicada en el 1.789 </a:t>
            </a:r>
          </a:p>
          <a:p>
            <a:pPr lvl="1" algn="ctr"/>
            <a:r>
              <a:rPr lang="es-ES_tradnl"/>
              <a:t>“E</a:t>
            </a:r>
            <a:r>
              <a:rPr lang="es-ES_tradnl" b="1" i="1"/>
              <a:t>n toda transformación química, la masa total de los reactivos que reaccionan es igual a la masa total de los productos de la reacción</a:t>
            </a:r>
            <a:r>
              <a:rPr lang="es-ES_tradnl" i="1"/>
              <a:t>”</a:t>
            </a:r>
            <a:endParaRPr lang="es-ES_tradnl"/>
          </a:p>
          <a:p>
            <a:pPr lvl="1"/>
            <a:r>
              <a:rPr lang="es-ES_tradnl"/>
              <a:t>   </a:t>
            </a:r>
          </a:p>
          <a:p>
            <a:pPr lvl="1"/>
            <a:r>
              <a:rPr lang="es-ES_tradnl"/>
              <a:t> Ejemplo: en la reacción del cobre con el azufre para originar sulfuro cúprico, mediante:  </a:t>
            </a:r>
            <a:r>
              <a:rPr lang="es-ES_tradnl">
                <a:solidFill>
                  <a:schemeClr val="hlink"/>
                </a:solidFill>
              </a:rPr>
              <a:t>Cu + S ® CuS </a:t>
            </a:r>
          </a:p>
          <a:p>
            <a:pPr lvl="1"/>
            <a:r>
              <a:rPr lang="es-ES_tradnl"/>
              <a:t>resulta que 4,00 g de Cu reaccionan con 2,02 g de S y producen 6,02 g de CuS.</a:t>
            </a:r>
          </a:p>
          <a:p>
            <a:pPr lvl="1"/>
            <a:endParaRPr lang="es-ES_tradnl"/>
          </a:p>
          <a:p>
            <a:pPr lvl="1"/>
            <a:r>
              <a:rPr lang="es-ES_tradnl"/>
              <a:t>    Es decir, que: en una reacción química, la materia ni se crea ni se destruye, sólo se reorganiza.</a:t>
            </a:r>
            <a:endParaRPr lang="es-ES_tradnl" sz="2000"/>
          </a:p>
          <a:p>
            <a:pPr lvl="1"/>
            <a:endParaRPr lang="es-ES_tradnl" sz="2000"/>
          </a:p>
          <a:p>
            <a:pPr lvl="1"/>
            <a:endParaRPr lang="es-ES_tradnl" sz="2000"/>
          </a:p>
        </p:txBody>
      </p:sp>
      <p:pic>
        <p:nvPicPr>
          <p:cNvPr id="14345" name="Picture 9" descr="ANd9GcSRxDUs-ckmY-coVokw5SvnG5kc0afdp4i_ykEjH8yMZEK-hn9h8ihuzXEk-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4724400"/>
            <a:ext cx="1944688" cy="1773238"/>
          </a:xfrm>
          <a:prstGeom prst="rect">
            <a:avLst/>
          </a:prstGeom>
          <a:noFill/>
          <a:extLst>
            <a:ext uri="{909E8E84-426E-40DD-AFC4-6F175D3DCCD1}">
              <a14:hiddenFill xmlns:a14="http://schemas.microsoft.com/office/drawing/2010/main">
                <a:solidFill>
                  <a:srgbClr val="FFFFFF"/>
                </a:solidFill>
              </a14:hiddenFill>
            </a:ext>
          </a:extLst>
        </p:spPr>
      </p:pic>
      <p:pic>
        <p:nvPicPr>
          <p:cNvPr id="14346" name="Picture 10" descr="ANd9GcQgkxp6g_jOlTsh2K55KWgiwWB-gkDhMKzGXq9cC8zaPuZ2loo8ZnK1YA">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8400" y="4941888"/>
            <a:ext cx="1625600" cy="16303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grpId="0" nodeType="clickEffect">
                                  <p:stCondLst>
                                    <p:cond delay="0"/>
                                  </p:stCondLst>
                                  <p:childTnLst>
                                    <p:animScale>
                                      <p:cBhvr>
                                        <p:cTn id="6" dur="2000" fill="hold"/>
                                        <p:tgtEl>
                                          <p:spTgt spid="1434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s-ES_tradnl" sz="3200" b="1">
                <a:solidFill>
                  <a:schemeClr val="tx1"/>
                </a:solidFill>
              </a:rPr>
              <a:t>Leyes de las reacciones químicas</a:t>
            </a:r>
            <a:br>
              <a:rPr lang="es-ES_tradnl" sz="3200" b="1">
                <a:solidFill>
                  <a:schemeClr val="tx1"/>
                </a:solidFill>
              </a:rPr>
            </a:br>
            <a:endParaRPr lang="es-ES_tradnl" sz="3200" b="1">
              <a:solidFill>
                <a:schemeClr val="tx1"/>
              </a:solidFill>
            </a:endParaRPr>
          </a:p>
        </p:txBody>
      </p:sp>
      <p:sp>
        <p:nvSpPr>
          <p:cNvPr id="35843" name="Rectangle 3"/>
          <p:cNvSpPr>
            <a:spLocks noGrp="1" noChangeArrowheads="1"/>
          </p:cNvSpPr>
          <p:nvPr>
            <p:ph type="body" idx="1"/>
          </p:nvPr>
        </p:nvSpPr>
        <p:spPr/>
        <p:txBody>
          <a:bodyPr/>
          <a:lstStyle/>
          <a:p>
            <a:pPr lvl="1">
              <a:lnSpc>
                <a:spcPct val="80000"/>
              </a:lnSpc>
            </a:pPr>
            <a:r>
              <a:rPr lang="es-ES_tradnl" sz="1600">
                <a:effectLst/>
              </a:rPr>
              <a:t>2 - </a:t>
            </a:r>
            <a:r>
              <a:rPr lang="es-ES_tradnl" sz="1600">
                <a:effectLst/>
                <a:hlinkClick r:id="" action="ppaction://noaction"/>
              </a:rPr>
              <a:t>Ley de las proporciones constantes o Ley de Proust</a:t>
            </a:r>
            <a:r>
              <a:rPr lang="es-ES_tradnl" sz="1600">
                <a:effectLst/>
              </a:rPr>
              <a:t> </a:t>
            </a:r>
          </a:p>
          <a:p>
            <a:pPr lvl="1">
              <a:lnSpc>
                <a:spcPct val="80000"/>
              </a:lnSpc>
              <a:buFont typeface="Wingdings" pitchFamily="2" charset="2"/>
              <a:buNone/>
            </a:pPr>
            <a:r>
              <a:rPr lang="es-ES_tradnl" sz="1600">
                <a:effectLst/>
              </a:rPr>
              <a:t>Publicada en el 1.801 </a:t>
            </a:r>
          </a:p>
          <a:p>
            <a:pPr lvl="1" algn="ctr">
              <a:lnSpc>
                <a:spcPct val="80000"/>
              </a:lnSpc>
              <a:buFont typeface="Wingdings" pitchFamily="2" charset="2"/>
              <a:buNone/>
            </a:pPr>
            <a:r>
              <a:rPr lang="es-ES_tradnl" sz="1600">
                <a:effectLst/>
              </a:rPr>
              <a:t>“Cuando dos o más sustancias simples se combinan para formar un determinado compuesto,lo hacen siempre manteniendo la misma proporción entre las masas” </a:t>
            </a:r>
          </a:p>
          <a:p>
            <a:pPr>
              <a:lnSpc>
                <a:spcPct val="80000"/>
              </a:lnSpc>
            </a:pPr>
            <a:r>
              <a:rPr lang="es-ES_tradnl" sz="1800"/>
              <a:t>Ejemplo: Para formar 5 g de cloruro sódico, se necesitan 3 g de cloro y 2 g de sodio, por lo que la proporción entre las masas de ambos elementos es:</a:t>
            </a:r>
          </a:p>
          <a:p>
            <a:pPr>
              <a:lnSpc>
                <a:spcPct val="80000"/>
              </a:lnSpc>
              <a:buFont typeface="Wingdings" pitchFamily="2" charset="2"/>
              <a:buNone/>
            </a:pPr>
            <a:endParaRPr lang="es-ES_tradnl" sz="1800"/>
          </a:p>
          <a:p>
            <a:pPr>
              <a:lnSpc>
                <a:spcPct val="80000"/>
              </a:lnSpc>
            </a:pPr>
            <a:r>
              <a:rPr lang="es-ES_tradnl" sz="1800">
                <a:solidFill>
                  <a:schemeClr val="hlink"/>
                </a:solidFill>
              </a:rPr>
              <a:t>3 g de Cl / 2g de Na = 1,5</a:t>
            </a:r>
          </a:p>
          <a:p>
            <a:pPr>
              <a:lnSpc>
                <a:spcPct val="80000"/>
              </a:lnSpc>
              <a:buFont typeface="Wingdings" pitchFamily="2" charset="2"/>
              <a:buNone/>
            </a:pPr>
            <a:endParaRPr lang="es-ES_tradnl" sz="1800">
              <a:solidFill>
                <a:schemeClr val="hlink"/>
              </a:solidFill>
            </a:endParaRPr>
          </a:p>
          <a:p>
            <a:pPr>
              <a:lnSpc>
                <a:spcPct val="80000"/>
              </a:lnSpc>
            </a:pPr>
            <a:r>
              <a:rPr lang="es-ES_tradnl" sz="1800"/>
              <a:t>    Sin embargo, si hacemos reaccionar ahora 10 g de cloro con otros 10 g de sodio, no obtendremos 20 g de cloruro sódico, sino una candidad menor, debido a que la relación de combinación entre ambas masas siempre es 1,5 por lo que:</a:t>
            </a:r>
          </a:p>
          <a:p>
            <a:pPr>
              <a:lnSpc>
                <a:spcPct val="80000"/>
              </a:lnSpc>
              <a:buFont typeface="Wingdings" pitchFamily="2" charset="2"/>
              <a:buNone/>
            </a:pPr>
            <a:endParaRPr lang="es-ES_tradnl" sz="1800"/>
          </a:p>
          <a:p>
            <a:pPr>
              <a:lnSpc>
                <a:spcPct val="80000"/>
              </a:lnSpc>
            </a:pPr>
            <a:r>
              <a:rPr lang="es-ES_tradnl" sz="1800">
                <a:solidFill>
                  <a:schemeClr val="hlink"/>
                </a:solidFill>
              </a:rPr>
              <a:t>3 g de Cl / 10 g de Cl = 2 g de Na / x g de Na =&gt;  x = 6,6 g de Na que reaccionan </a:t>
            </a:r>
          </a:p>
        </p:txBody>
      </p:sp>
      <p:pic>
        <p:nvPicPr>
          <p:cNvPr id="35848" name="Picture 8" descr="ANd9GcQ8NuZny-IZmwDzGpZ1TC7veHqhvVmM56aLlzai7bOjm0oOgNQIL4OtD0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333375"/>
            <a:ext cx="1258887" cy="1511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468313" y="2492375"/>
            <a:ext cx="7777162" cy="311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r>
              <a:rPr lang="es-ES_tradnl"/>
              <a:t>3 - </a:t>
            </a:r>
            <a:r>
              <a:rPr lang="es-ES_tradnl">
                <a:hlinkClick r:id="" action="ppaction://noaction"/>
              </a:rPr>
              <a:t>Ley de Dalton</a:t>
            </a:r>
            <a:r>
              <a:rPr lang="es-ES_tradnl"/>
              <a:t> </a:t>
            </a:r>
          </a:p>
          <a:p>
            <a:pPr lvl="1"/>
            <a:r>
              <a:rPr lang="es-ES_tradnl"/>
              <a:t>Publicada en el 1.803 </a:t>
            </a:r>
          </a:p>
          <a:p>
            <a:pPr lvl="1" algn="ctr"/>
            <a:r>
              <a:rPr lang="es-ES_tradnl"/>
              <a:t>“Cuando dos sustancias simples se combinan, y al hacerlo pueden formar más de una sustancia compuesto, los pesos de una de ellas que se combinan con un peso fijo de la otra, guardan entre sí una relación dada por números sencillos “</a:t>
            </a:r>
          </a:p>
          <a:p>
            <a:pPr lvl="1" algn="ctr"/>
            <a:endParaRPr lang="es-ES_tradnl"/>
          </a:p>
          <a:p>
            <a:pPr lvl="1"/>
            <a:r>
              <a:rPr lang="es-ES_tradnl"/>
              <a:t>Ejemplo:1 g de nitrógeno se puede combinar con tres proporciones distintas de oxígeno para proporcionar tres óxidos de nitrógeno diferentes, así: </a:t>
            </a:r>
            <a:r>
              <a:rPr lang="es-ES_tradnl">
                <a:solidFill>
                  <a:schemeClr val="hlink"/>
                </a:solidFill>
              </a:rPr>
              <a:t>2,28 / 1,14 = 2    ;   2,28 / 0,57 = 4   ;   1,14 / 0,57 = 2</a:t>
            </a:r>
          </a:p>
          <a:p>
            <a:pPr lvl="1"/>
            <a:endParaRPr lang="es-ES_tradnl">
              <a:solidFill>
                <a:schemeClr val="hlink"/>
              </a:solidFill>
            </a:endParaRPr>
          </a:p>
        </p:txBody>
      </p:sp>
      <p:sp>
        <p:nvSpPr>
          <p:cNvPr id="18443" name="Rectangle 11"/>
          <p:cNvSpPr>
            <a:spLocks noGrp="1" noChangeArrowheads="1"/>
          </p:cNvSpPr>
          <p:nvPr>
            <p:ph type="title"/>
          </p:nvPr>
        </p:nvSpPr>
        <p:spPr/>
        <p:txBody>
          <a:bodyPr/>
          <a:lstStyle/>
          <a:p>
            <a:r>
              <a:rPr lang="es-ES_tradnl" sz="3200" b="1">
                <a:solidFill>
                  <a:schemeClr val="tx1"/>
                </a:solidFill>
              </a:rPr>
              <a:t>Leyes de las reacciones químicas</a:t>
            </a:r>
            <a:br>
              <a:rPr lang="es-ES_tradnl" sz="3200" b="1">
                <a:solidFill>
                  <a:schemeClr val="tx1"/>
                </a:solidFill>
              </a:rPr>
            </a:br>
            <a:endParaRPr lang="es-ES_tradnl" sz="3200" b="1">
              <a:solidFill>
                <a:schemeClr val="tx1"/>
              </a:solidFill>
            </a:endParaRPr>
          </a:p>
        </p:txBody>
      </p:sp>
      <p:pic>
        <p:nvPicPr>
          <p:cNvPr id="18449" name="Picture 17" descr="ANd9GcRnpjDKjoJdOCExnGq3eG5KlTUOMl11d6mj_W7x7V7nxn7-5fPBpeXA1I4">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6613"/>
            <a:ext cx="1655763" cy="1633537"/>
          </a:xfrm>
          <a:prstGeom prst="rect">
            <a:avLst/>
          </a:prstGeom>
          <a:noFill/>
          <a:extLst>
            <a:ext uri="{909E8E84-426E-40DD-AFC4-6F175D3DCCD1}">
              <a14:hiddenFill xmlns:a14="http://schemas.microsoft.com/office/drawing/2010/main">
                <a:solidFill>
                  <a:srgbClr val="FFFFFF"/>
                </a:solidFill>
              </a14:hiddenFill>
            </a:ext>
          </a:extLst>
        </p:spPr>
      </p:pic>
      <p:pic>
        <p:nvPicPr>
          <p:cNvPr id="18450" name="Picture 18" descr="ANd9GcTg0q3faENqPVn9XN8Tv1FxtYPpA6kWYz3uakEs89fMLPEZF0asHATpZ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4750" y="5373688"/>
            <a:ext cx="1123950" cy="1133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grpId="0" nodeType="clickEffect">
                                  <p:stCondLst>
                                    <p:cond delay="0"/>
                                  </p:stCondLst>
                                  <p:childTnLst>
                                    <p:set>
                                      <p:cBhvr override="childStyle">
                                        <p:cTn id="6" dur="indefinite"/>
                                        <p:tgtEl>
                                          <p:spTgt spid="18436"/>
                                        </p:tgtEl>
                                        <p:attrNameLst>
                                          <p:attrName>style.fontStyle</p:attrName>
                                        </p:attrNameLst>
                                      </p:cBhvr>
                                      <p:to>
                                        <p:strVal val="normal"/>
                                      </p:to>
                                    </p:set>
                                    <p:set>
                                      <p:cBhvr override="childStyle">
                                        <p:cTn id="7" dur="indefinite"/>
                                        <p:tgtEl>
                                          <p:spTgt spid="18436"/>
                                        </p:tgtEl>
                                        <p:attrNameLst>
                                          <p:attrName>style.fontWeight</p:attrName>
                                        </p:attrNameLst>
                                      </p:cBhvr>
                                      <p:to>
                                        <p:strVal val="bold"/>
                                      </p:to>
                                    </p:set>
                                    <p:set>
                                      <p:cBhvr override="childStyle">
                                        <p:cTn id="8" dur="indefinite"/>
                                        <p:tgtEl>
                                          <p:spTgt spid="18436"/>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s-ES_tradnl" sz="3200" b="1">
                <a:solidFill>
                  <a:schemeClr val="tx1"/>
                </a:solidFill>
              </a:rPr>
              <a:t>Leyes de las reacciones químicas</a:t>
            </a:r>
            <a:br>
              <a:rPr lang="es-ES_tradnl" sz="3200" b="1">
                <a:solidFill>
                  <a:schemeClr val="tx1"/>
                </a:solidFill>
              </a:rPr>
            </a:br>
            <a:endParaRPr lang="es-ES_tradnl" sz="3200" b="1">
              <a:solidFill>
                <a:schemeClr val="tx1"/>
              </a:solidFill>
            </a:endParaRPr>
          </a:p>
        </p:txBody>
      </p:sp>
      <p:sp>
        <p:nvSpPr>
          <p:cNvPr id="34819" name="Rectangle 3"/>
          <p:cNvSpPr>
            <a:spLocks noGrp="1" noChangeArrowheads="1"/>
          </p:cNvSpPr>
          <p:nvPr>
            <p:ph type="body" idx="1"/>
          </p:nvPr>
        </p:nvSpPr>
        <p:spPr/>
        <p:txBody>
          <a:bodyPr/>
          <a:lstStyle/>
          <a:p>
            <a:pPr lvl="1"/>
            <a:r>
              <a:rPr lang="es-ES_tradnl">
                <a:effectLst/>
              </a:rPr>
              <a:t>4 - </a:t>
            </a:r>
            <a:r>
              <a:rPr lang="es-ES_tradnl">
                <a:effectLst/>
                <a:hlinkClick r:id="" action="ppaction://noaction"/>
              </a:rPr>
              <a:t>Ley de los volúmenes de combinación o Ley se Gay-Lussac</a:t>
            </a:r>
            <a:r>
              <a:rPr lang="es-ES_tradnl">
                <a:effectLst/>
              </a:rPr>
              <a:t> </a:t>
            </a:r>
          </a:p>
          <a:p>
            <a:pPr lvl="1"/>
            <a:r>
              <a:rPr lang="es-ES_tradnl">
                <a:effectLst/>
              </a:rPr>
              <a:t>Publicada en el 1.809 </a:t>
            </a:r>
          </a:p>
          <a:p>
            <a:pPr lvl="1" algn="ctr">
              <a:buFont typeface="Wingdings" pitchFamily="2" charset="2"/>
              <a:buNone/>
            </a:pPr>
            <a:r>
              <a:rPr lang="es-ES_tradnl">
                <a:effectLst/>
              </a:rPr>
              <a:t>“Cuando se produce una reacción química en la que intervienen gases, los volúmenes de las sustancias gaseosas que intervienen la reacción, guarda entre sí una relación dada por números sencillos” </a:t>
            </a:r>
          </a:p>
          <a:p>
            <a:pPr algn="ctr"/>
            <a:endParaRPr lang="es-ES_tradnl"/>
          </a:p>
        </p:txBody>
      </p:sp>
      <p:pic>
        <p:nvPicPr>
          <p:cNvPr id="34824" name="Picture 8" descr="ANd9GcQgkxp6g_jOlTsh2K55KWgiwWB-gkDhMKzGXq9cC8zaPuZ2loo8ZnK1Y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4941888"/>
            <a:ext cx="1625600" cy="16303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ircle/>
  </p:transition>
  <p:timing>
    <p:tnLst>
      <p:par>
        <p:cTn id="1" dur="indefinite" restart="never" nodeType="tmRoot"/>
      </p:par>
    </p:tnLst>
  </p:timing>
</p:sld>
</file>

<file path=ppt/theme/theme1.xml><?xml version="1.0" encoding="utf-8"?>
<a:theme xmlns:a="http://schemas.openxmlformats.org/drawingml/2006/main" name="Onda">
  <a:themeElements>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Ond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nda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Onda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Onda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Onda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Onda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Onda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Onda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Onda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96</TotalTime>
  <Words>414</Words>
  <Application>Microsoft Office PowerPoint</Application>
  <PresentationFormat>Presentación en pantalla (4:3)</PresentationFormat>
  <Paragraphs>56</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Onda</vt:lpstr>
      <vt:lpstr>Leyes Fundamentales de la Química </vt:lpstr>
      <vt:lpstr>Presentación de PowerPoint</vt:lpstr>
      <vt:lpstr>Presentación de PowerPoint</vt:lpstr>
      <vt:lpstr>Leyes de las reacciones químicas </vt:lpstr>
      <vt:lpstr>Leyes de las reacciones químicas </vt:lpstr>
      <vt:lpstr>Leyes de las reacciones químicas </vt:lpstr>
      <vt:lpstr>Leyes de las reacciones químicas </vt:lpstr>
    </vt:vector>
  </TitlesOfParts>
  <Company>Windows 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Leyes Fundamentales de la Química</dc:title>
  <dc:creator>WinuE</dc:creator>
  <cp:lastModifiedBy>Elsa</cp:lastModifiedBy>
  <cp:revision>3</cp:revision>
  <dcterms:created xsi:type="dcterms:W3CDTF">2011-11-30T21:24:28Z</dcterms:created>
  <dcterms:modified xsi:type="dcterms:W3CDTF">2011-12-12T17:43:28Z</dcterms:modified>
</cp:coreProperties>
</file>