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28" r:id="rId3"/>
    <p:sldMasterId id="2147483852" r:id="rId4"/>
    <p:sldMasterId id="2147483864" r:id="rId5"/>
  </p:sldMasterIdLst>
  <p:sldIdLst>
    <p:sldId id="263" r:id="rId6"/>
    <p:sldId id="262" r:id="rId7"/>
    <p:sldId id="256" r:id="rId8"/>
    <p:sldId id="257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ANA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>
        <p:scale>
          <a:sx n="57" d="100"/>
          <a:sy n="57" d="100"/>
        </p:scale>
        <p:origin x="-2244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65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3T01:30:34.193" idx="2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3T01:30:34.193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w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81F1E-0D05-4033-874F-D17E9B86DC79}" type="datetimeFigureOut">
              <a:rPr lang="es-CO" smtClean="0"/>
              <a:pPr/>
              <a:t>27/03/2014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66FA-EFE2-4221-B7B1-789B4152CE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enmagic.org/generadores/galeria2/contar1.swf" TargetMode="External"/><Relationship Id="rId2" Type="http://schemas.openxmlformats.org/officeDocument/2006/relationships/hyperlink" Target="http://www.ciudad17.com/Flash/Peques_Numeros.swf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ciudad17.com/category/material-imprimible/fichas-de-numeros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enmagic.org/generadores/galeria2/contar1.swf" TargetMode="External"/><Relationship Id="rId2" Type="http://schemas.openxmlformats.org/officeDocument/2006/relationships/hyperlink" Target="http://www.ciudad17.com/Flash/Peques_Numeros.swf" TargetMode="Externa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://www.ciudad17.com/category/material-imprimible/fichas-de-numero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3275857" y="1556792"/>
            <a:ext cx="4680519" cy="33123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/>
              <a:t>Donde están los números?</a:t>
            </a:r>
            <a:endParaRPr lang="es-ES" dirty="0"/>
          </a:p>
          <a:p>
            <a:pPr algn="just"/>
            <a:r>
              <a:rPr lang="es-ES" dirty="0" smtClean="0"/>
              <a:t>A Miguelito se le han perdido unos amiguitos.  </a:t>
            </a:r>
            <a:r>
              <a:rPr lang="es-ES" dirty="0"/>
              <a:t>A</a:t>
            </a:r>
            <a:r>
              <a:rPr lang="es-ES" dirty="0" smtClean="0"/>
              <a:t>compáñanos  y junto con tu ayuda viviremos una  aventura  donde contaras, </a:t>
            </a:r>
            <a:r>
              <a:rPr lang="es-ES" dirty="0"/>
              <a:t> </a:t>
            </a:r>
            <a:r>
              <a:rPr lang="es-ES" dirty="0" smtClean="0"/>
              <a:t>memorizaras  y aprenderás</a:t>
            </a:r>
            <a:endParaRPr lang="es-ES" dirty="0"/>
          </a:p>
          <a:p>
            <a:pPr algn="just"/>
            <a:r>
              <a:rPr lang="es-ES" dirty="0" smtClean="0"/>
              <a:t>¿sabes como son los amiguitos de  Miguelito?</a:t>
            </a:r>
          </a:p>
          <a:p>
            <a:pPr algn="just"/>
            <a:r>
              <a:rPr lang="es-ES" dirty="0" smtClean="0"/>
              <a:t>¿donde los has visto?  </a:t>
            </a:r>
          </a:p>
          <a:p>
            <a:pPr algn="just"/>
            <a:r>
              <a:rPr lang="es-ES" dirty="0" smtClean="0"/>
              <a:t>¡ayúdanos a encontrarlos!.</a:t>
            </a:r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  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17042"/>
            <a:ext cx="1929023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275856" y="884445"/>
            <a:ext cx="1674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INTRODUCCION</a:t>
            </a:r>
            <a:endParaRPr lang="es-ES" dirty="0"/>
          </a:p>
        </p:txBody>
      </p:sp>
      <p:pic>
        <p:nvPicPr>
          <p:cNvPr id="1028" name="Picture 4" descr="http://www.gifmania.com/Gif-Animados-Letras-Animadas/Imagenes-Numeros-Animados/Numeros-Dos/numero-dos64-28439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1881" y="3632249"/>
            <a:ext cx="1428750" cy="198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5916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6594">
        <p:fade/>
      </p:transition>
    </mc:Choice>
    <mc:Fallback>
      <p:transition spd="med" advTm="659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3275857" y="1556792"/>
            <a:ext cx="4680519" cy="33123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Donde están los números?</a:t>
            </a:r>
            <a:endParaRPr lang="es-ES" dirty="0"/>
          </a:p>
          <a:p>
            <a:pPr algn="just"/>
            <a:r>
              <a:rPr lang="es-ES" dirty="0" smtClean="0"/>
              <a:t>A Miguelito se le han perdido unos amiguitos.  </a:t>
            </a:r>
            <a:r>
              <a:rPr lang="es-ES" dirty="0"/>
              <a:t>A</a:t>
            </a:r>
            <a:r>
              <a:rPr lang="es-ES" dirty="0" smtClean="0"/>
              <a:t>compáñanos  y junto con tu ayuda viviremos una  aventura  donde contaras, </a:t>
            </a:r>
            <a:r>
              <a:rPr lang="es-ES" dirty="0"/>
              <a:t> </a:t>
            </a:r>
            <a:r>
              <a:rPr lang="es-ES" dirty="0" smtClean="0"/>
              <a:t>memorizaras  y aprenderás</a:t>
            </a:r>
            <a:endParaRPr lang="es-ES" dirty="0"/>
          </a:p>
          <a:p>
            <a:pPr algn="just"/>
            <a:r>
              <a:rPr lang="es-ES" dirty="0" smtClean="0"/>
              <a:t>¿sabes como son los amiguitos de  Miguelito?</a:t>
            </a:r>
          </a:p>
          <a:p>
            <a:pPr algn="just"/>
            <a:r>
              <a:rPr lang="es-ES" dirty="0" smtClean="0"/>
              <a:t>¿donde los has visto?  </a:t>
            </a:r>
          </a:p>
          <a:p>
            <a:pPr algn="just"/>
            <a:r>
              <a:rPr lang="es-ES" dirty="0" smtClean="0"/>
              <a:t>¡ayúdanos a encontrarlos!.</a:t>
            </a:r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  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17042"/>
            <a:ext cx="1929023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275856" y="884445"/>
            <a:ext cx="1674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INTRODUCCION</a:t>
            </a:r>
            <a:endParaRPr lang="es-ES" dirty="0"/>
          </a:p>
        </p:txBody>
      </p:sp>
      <p:pic>
        <p:nvPicPr>
          <p:cNvPr id="1028" name="Picture 4" descr="http://www.gifmania.com/Gif-Animados-Letras-Animadas/Imagenes-Numeros-Animados/Numeros-Dos/numero-dos64-28439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1881" y="3632249"/>
            <a:ext cx="1428750" cy="198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5916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6594">
        <p:fade/>
      </p:transition>
    </mc:Choice>
    <mc:Fallback>
      <p:transition spd="med" advTm="659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9489"/>
            <a:ext cx="7772400" cy="2691730"/>
          </a:xfrm>
        </p:spPr>
        <p:txBody>
          <a:bodyPr/>
          <a:lstStyle/>
          <a:p>
            <a:r>
              <a:rPr lang="es-CO" dirty="0" smtClean="0"/>
              <a:t>TAREA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1875765"/>
            <a:ext cx="6408712" cy="1608584"/>
          </a:xfrm>
        </p:spPr>
        <p:txBody>
          <a:bodyPr>
            <a:normAutofit/>
          </a:bodyPr>
          <a:lstStyle/>
          <a:p>
            <a:r>
              <a:rPr lang="es-CO" sz="1600" dirty="0" smtClean="0"/>
              <a:t>Con la ayuda  de ustedes buscaremos estos amiguitos que se le han perdido a Miguel, obsérvalos e identifícalos en  las actividades que vienen a continuación debes estar muy atento.</a:t>
            </a:r>
            <a:endParaRPr lang="es-CO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1" y="3511878"/>
            <a:ext cx="376237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3983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PROCESO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s-CO" dirty="0" smtClean="0"/>
              <a:t>ACTIVIDAD 1</a:t>
            </a:r>
          </a:p>
          <a:p>
            <a:r>
              <a:rPr lang="es-CO" dirty="0" smtClean="0"/>
              <a:t>Observa y escucha con atención la siguiente presentación:</a:t>
            </a:r>
          </a:p>
          <a:p>
            <a:pPr marL="68580" indent="0">
              <a:buNone/>
            </a:pPr>
            <a:r>
              <a:rPr lang="es-CO" dirty="0">
                <a:hlinkClick r:id="rId2"/>
              </a:rPr>
              <a:t>http://</a:t>
            </a:r>
            <a:r>
              <a:rPr lang="es-CO" dirty="0" smtClean="0">
                <a:hlinkClick r:id="rId2"/>
              </a:rPr>
              <a:t>www.ciudad17.com/Flash/Peques_Numeros.swf</a:t>
            </a:r>
            <a:endParaRPr lang="es-CO" dirty="0" smtClean="0"/>
          </a:p>
          <a:p>
            <a:endParaRPr lang="es-CO" dirty="0"/>
          </a:p>
          <a:p>
            <a:pPr marL="68580" indent="0">
              <a:buNone/>
            </a:pPr>
            <a:r>
              <a:rPr lang="es-CO" dirty="0" smtClean="0"/>
              <a:t>ACTIVIDAD 2</a:t>
            </a:r>
          </a:p>
          <a:p>
            <a:r>
              <a:rPr lang="es-CO" dirty="0" smtClean="0"/>
              <a:t>Después de encontrar a nuestros amigos perdidos , nos divertiremos a través de un juego muy divertido:</a:t>
            </a:r>
          </a:p>
          <a:p>
            <a:pPr marL="68580" indent="0">
              <a:buNone/>
            </a:pPr>
            <a:r>
              <a:rPr lang="es-CO" dirty="0" smtClean="0"/>
              <a:t> Coloca el numero de frutas en la casilla correspondiente arrastrando a uno de los “amiguitos  es decir  algunos de los números que se encuentran hacia la derecha. El primero que termine será el ganador.</a:t>
            </a:r>
          </a:p>
          <a:p>
            <a:pPr marL="68580" indent="0">
              <a:buNone/>
            </a:pPr>
            <a:r>
              <a:rPr lang="es-CO" dirty="0" smtClean="0">
                <a:hlinkClick r:id="rId3"/>
              </a:rPr>
              <a:t>http</a:t>
            </a:r>
            <a:r>
              <a:rPr lang="es-CO" dirty="0">
                <a:hlinkClick r:id="rId3"/>
              </a:rPr>
              <a:t>://genmagic.org/generadores/galeria2/contar1.swf</a:t>
            </a:r>
            <a:endParaRPr lang="es-CO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5" y="368660"/>
            <a:ext cx="3195438" cy="14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61453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EVALUACION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/>
          <a:lstStyle/>
          <a:p>
            <a:r>
              <a:rPr lang="es-CO" dirty="0" smtClean="0"/>
              <a:t>A continuación realizarás las guías aplicando lo aprendido  en las actividades  orientadas por el docente en el aula de clase. Manos a la obra…..</a:t>
            </a:r>
          </a:p>
          <a:p>
            <a:pPr marL="68580" indent="0">
              <a:buNone/>
            </a:pPr>
            <a:r>
              <a:rPr lang="es-CO" dirty="0">
                <a:hlinkClick r:id="rId2"/>
              </a:rPr>
              <a:t>http://www.ciudad17.com/category/material-imprimible/fichas-de-numeros</a:t>
            </a:r>
            <a:endParaRPr lang="es-C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97152"/>
            <a:ext cx="224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932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091872"/>
          </a:xfrm>
        </p:spPr>
        <p:txBody>
          <a:bodyPr/>
          <a:lstStyle/>
          <a:p>
            <a:r>
              <a:rPr lang="es-CO" dirty="0" smtClean="0"/>
              <a:t>Recursos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799936"/>
            <a:ext cx="6777317" cy="314132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CO" dirty="0" smtClean="0"/>
              <a:t>Ahora nuestro ratón Miguelito podrá jugar y compartir con sus amigos los números. El podrá visitarlos en los siguientes sitios :</a:t>
            </a:r>
          </a:p>
          <a:p>
            <a:r>
              <a:rPr lang="es-CO" dirty="0">
                <a:hlinkClick r:id="rId2"/>
              </a:rPr>
              <a:t>http://www.ciudad17.com/Flash/Peques_Numeros.swf</a:t>
            </a:r>
            <a:endParaRPr lang="es-CO" dirty="0"/>
          </a:p>
          <a:p>
            <a:r>
              <a:rPr lang="es-CO" dirty="0">
                <a:hlinkClick r:id="rId3"/>
              </a:rPr>
              <a:t>http://genmagic.org/generadores/galeria2/contar1.swf</a:t>
            </a:r>
            <a:endParaRPr lang="es-CO" dirty="0"/>
          </a:p>
          <a:p>
            <a:r>
              <a:rPr lang="es-CO" dirty="0">
                <a:hlinkClick r:id="rId4"/>
              </a:rPr>
              <a:t>http://www.ciudad17.com/category/material-imprimible/fichas-de-numeros</a:t>
            </a:r>
            <a:endParaRPr lang="es-CO" dirty="0"/>
          </a:p>
          <a:p>
            <a:r>
              <a:rPr lang="es-CO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Aula de clase villas del progreso 103 JM</a:t>
            </a:r>
            <a:endParaRPr lang="es-CO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9056"/>
            <a:ext cx="1728192" cy="136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3415" y="4509120"/>
            <a:ext cx="1383407" cy="128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701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s-CO" dirty="0" smtClean="0"/>
              <a:t>Evaluación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7772400" cy="3744416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s-CO" dirty="0" smtClean="0"/>
              <a:t>Miguelito desea saber si la búsqueda de sus amigos contribuyen para mejorar todas las  dificultades que has encontrado con el aprendizaje de los números.</a:t>
            </a:r>
          </a:p>
          <a:p>
            <a:pPr marL="68580" indent="0">
              <a:buNone/>
            </a:pPr>
            <a:r>
              <a:rPr lang="es-CO" dirty="0" smtClean="0"/>
              <a:t>Responde a las siguientes preguntas:</a:t>
            </a:r>
          </a:p>
          <a:p>
            <a:pPr marL="68580" indent="0">
              <a:buNone/>
            </a:pPr>
            <a:r>
              <a:rPr lang="es-CO" dirty="0" smtClean="0"/>
              <a:t>* Te gusta jugar con los números?</a:t>
            </a:r>
          </a:p>
          <a:p>
            <a:pPr marL="68580" indent="0">
              <a:buNone/>
            </a:pPr>
            <a:r>
              <a:rPr lang="es-CO" dirty="0" smtClean="0"/>
              <a:t>*En que momento de tu vida aplicarías el contacto con los números?</a:t>
            </a:r>
          </a:p>
          <a:p>
            <a:pPr marL="68580" indent="0">
              <a:buNone/>
            </a:pPr>
            <a:r>
              <a:rPr lang="es-CO" dirty="0" smtClean="0"/>
              <a:t>*Te gusta aprender a través de la tecnología y otras materias? Y cuales?</a:t>
            </a:r>
          </a:p>
          <a:p>
            <a:pPr marL="68580" indent="0">
              <a:buNone/>
            </a:pPr>
            <a:r>
              <a:rPr lang="es-CO" dirty="0" smtClean="0"/>
              <a:t>*El trabajo con otros compañeros fortalecen las relaciones de amistad. Que otras actividades te gustan realizar en grupo?</a:t>
            </a:r>
            <a:endParaRPr lang="es-C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3831" y="4941168"/>
            <a:ext cx="2314273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0529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conclusion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204864"/>
            <a:ext cx="7772400" cy="3733800"/>
          </a:xfrm>
        </p:spPr>
        <p:txBody>
          <a:bodyPr/>
          <a:lstStyle/>
          <a:p>
            <a:pPr marL="68580" indent="0">
              <a:buNone/>
            </a:pPr>
            <a:r>
              <a:rPr lang="es-CO" dirty="0" smtClean="0"/>
              <a:t>Al finalizar la actividad los estudiantes del ciclo uno, grado primero afianzaran los conocimientos previos a través de esta herramienta interactiva, que permite acercar al niño en un contexto más dinámico y activo al inicio del concepto número y su relación. </a:t>
            </a:r>
          </a:p>
          <a:p>
            <a:pPr marL="68580" indent="0">
              <a:buNone/>
            </a:pPr>
            <a:r>
              <a:rPr lang="es-CO" dirty="0" smtClean="0"/>
              <a:t>La interacción y socialización con otros saberes despiertan el interés de los estudiantes ya ofrece otras alternativas de enseñanza y otro contexto diferente a su aula. </a:t>
            </a:r>
          </a:p>
          <a:p>
            <a:pPr marL="68580" indent="0">
              <a:buNone/>
            </a:pPr>
            <a:r>
              <a:rPr lang="es-CO" dirty="0" smtClean="0"/>
              <a:t>Finalmente la enseñanza de los números a través de las imágenes y la lúdica facilitan la relación del concepto numero y cantidad.  </a:t>
            </a:r>
            <a:endParaRPr lang="es-C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4665"/>
            <a:ext cx="1656184" cy="1676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483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op urbano">
  <a:themeElements>
    <a:clrScheme name="pop urbano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pop urbano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p urban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227</TotalTime>
  <Words>466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Ángulos</vt:lpstr>
      <vt:lpstr>Solsticio</vt:lpstr>
      <vt:lpstr>Austin</vt:lpstr>
      <vt:lpstr>pop urbano</vt:lpstr>
      <vt:lpstr>Winter</vt:lpstr>
      <vt:lpstr>Diapositiva 1</vt:lpstr>
      <vt:lpstr>Diapositiva 2</vt:lpstr>
      <vt:lpstr>TAREA</vt:lpstr>
      <vt:lpstr>PROCESO</vt:lpstr>
      <vt:lpstr>EVALUACION </vt:lpstr>
      <vt:lpstr>Recursos</vt:lpstr>
      <vt:lpstr>Evaluación</vt:lpstr>
      <vt:lpstr>conclusion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</dc:title>
  <dc:creator>Jesus</dc:creator>
  <cp:lastModifiedBy>monica</cp:lastModifiedBy>
  <cp:revision>23</cp:revision>
  <dcterms:created xsi:type="dcterms:W3CDTF">2014-03-17T21:26:42Z</dcterms:created>
  <dcterms:modified xsi:type="dcterms:W3CDTF">2014-03-28T01:28:22Z</dcterms:modified>
</cp:coreProperties>
</file>