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E6AF6C-A969-46E1-AF0C-1958197B5A89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nsmedia/intgos/html/ig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SP1M0bj16zcZkicZhM44N2bqpzcLjlum0NEXvpx-SahPGeZx_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2136339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Recycle</a:t>
            </a:r>
            <a:endParaRPr lang="es-CO" sz="2800" b="1" u="sng" dirty="0"/>
          </a:p>
          <a:p>
            <a:r>
              <a:rPr lang="en-US" sz="2800" b="1" dirty="0"/>
              <a:t>When waste is eventually </a:t>
            </a:r>
            <a:r>
              <a:rPr lang="en-US" sz="2800" b="1" dirty="0" smtClean="0"/>
              <a:t>discarded recycling from other waste is important, </a:t>
            </a:r>
            <a:r>
              <a:rPr lang="en-US" sz="2800" b="1" dirty="0"/>
              <a:t>segregating items </a:t>
            </a:r>
            <a:r>
              <a:rPr lang="en-US" sz="2800" b="1" dirty="0" smtClean="0"/>
              <a:t>for. </a:t>
            </a:r>
            <a:r>
              <a:rPr lang="en-US" sz="2800" b="1" dirty="0"/>
              <a:t>Recyclables include glass, newspaper, aluminum, cardboard and a surprising array of other materials. Lead, for example, has one of the highest recycling rates because of laws requiring the recycling of lead-acid batteries.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8352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r>
              <a:rPr lang="es-CO" dirty="0" smtClean="0"/>
              <a:t>Hi </a:t>
            </a:r>
            <a:r>
              <a:rPr lang="es-CO" dirty="0" err="1" smtClean="0"/>
              <a:t>my</a:t>
            </a:r>
            <a:r>
              <a:rPr lang="es-CO" dirty="0" smtClean="0"/>
              <a:t> </a:t>
            </a:r>
            <a:r>
              <a:rPr lang="es-CO" dirty="0" err="1" smtClean="0"/>
              <a:t>dear</a:t>
            </a:r>
            <a:r>
              <a:rPr lang="es-CO" dirty="0" smtClean="0"/>
              <a:t> </a:t>
            </a:r>
            <a:r>
              <a:rPr lang="es-CO" dirty="0" err="1" smtClean="0"/>
              <a:t>partner</a:t>
            </a:r>
            <a:r>
              <a:rPr lang="es-CO" dirty="0" smtClean="0"/>
              <a:t>!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96944" cy="4925164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s-CO" sz="2400" dirty="0" smtClean="0">
              <a:solidFill>
                <a:schemeClr val="tx1"/>
              </a:solidFill>
            </a:endParaRPr>
          </a:p>
          <a:p>
            <a:endParaRPr lang="es-CO" sz="2400" dirty="0" smtClean="0">
              <a:solidFill>
                <a:schemeClr val="tx1"/>
              </a:solidFill>
            </a:endParaRPr>
          </a:p>
          <a:p>
            <a:r>
              <a:rPr lang="es-CO" sz="2400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Go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to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following</a:t>
            </a:r>
            <a:r>
              <a:rPr lang="es-CO" sz="2400" b="1" dirty="0" smtClean="0">
                <a:solidFill>
                  <a:schemeClr val="tx1"/>
                </a:solidFill>
              </a:rPr>
              <a:t> link.</a:t>
            </a:r>
          </a:p>
          <a:p>
            <a:pPr marL="45720" indent="0">
              <a:buNone/>
            </a:pPr>
            <a:r>
              <a:rPr lang="es-CO" sz="2400" b="1" dirty="0" smtClean="0">
                <a:solidFill>
                  <a:schemeClr val="tx1"/>
                </a:solidFill>
                <a:hlinkClick r:id="rId2"/>
              </a:rPr>
              <a:t>http://my.hrw.com/nsmedia/intgos/html/igo.htm</a:t>
            </a:r>
            <a:endParaRPr lang="es-CO" sz="2400" b="1" dirty="0" smtClean="0">
              <a:solidFill>
                <a:schemeClr val="tx1"/>
              </a:solidFill>
            </a:endParaRPr>
          </a:p>
          <a:p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Choose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interactive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graphic</a:t>
            </a:r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organiz</a:t>
            </a:r>
            <a:r>
              <a:rPr lang="es-CO" sz="2400" b="1" dirty="0" err="1" smtClean="0">
                <a:solidFill>
                  <a:schemeClr val="tx1"/>
                </a:solidFill>
              </a:rPr>
              <a:t>er</a:t>
            </a:r>
            <a:r>
              <a:rPr lang="es-CO" sz="2400" b="1" dirty="0" smtClean="0">
                <a:solidFill>
                  <a:schemeClr val="tx1"/>
                </a:solidFill>
              </a:rPr>
              <a:t>: </a:t>
            </a:r>
            <a:r>
              <a:rPr lang="es-CO" sz="2400" b="1" dirty="0" smtClean="0">
                <a:solidFill>
                  <a:srgbClr val="FF0000"/>
                </a:solidFill>
              </a:rPr>
              <a:t>Free </a:t>
            </a:r>
            <a:r>
              <a:rPr lang="es-CO" sz="2400" b="1" dirty="0" err="1" smtClean="0">
                <a:solidFill>
                  <a:srgbClr val="FF0000"/>
                </a:solidFill>
              </a:rPr>
              <a:t>form</a:t>
            </a:r>
            <a:r>
              <a:rPr lang="es-CO" sz="2400" b="1" dirty="0" smtClean="0">
                <a:solidFill>
                  <a:srgbClr val="FF0000"/>
                </a:solidFill>
              </a:rPr>
              <a:t> web</a:t>
            </a:r>
            <a:r>
              <a:rPr lang="es-CO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Download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it!</a:t>
            </a:r>
            <a:endParaRPr lang="es-CO" sz="2400" b="1" dirty="0" smtClean="0">
              <a:solidFill>
                <a:schemeClr val="tx1"/>
              </a:solidFill>
            </a:endParaRPr>
          </a:p>
          <a:p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Write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main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details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from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previous</a:t>
            </a:r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reading</a:t>
            </a:r>
            <a:r>
              <a:rPr lang="es-CO" sz="2400" b="1" dirty="0">
                <a:solidFill>
                  <a:schemeClr val="tx1"/>
                </a:solidFill>
              </a:rPr>
              <a:t>.</a:t>
            </a:r>
            <a:endParaRPr lang="es-CO" sz="2400" b="1" dirty="0" smtClean="0">
              <a:solidFill>
                <a:schemeClr val="tx1"/>
              </a:solidFill>
            </a:endParaRPr>
          </a:p>
          <a:p>
            <a:r>
              <a:rPr lang="es-CO" sz="2400" b="1" dirty="0" smtClean="0">
                <a:solidFill>
                  <a:schemeClr val="tx1"/>
                </a:solidFill>
              </a:rPr>
              <a:t> </a:t>
            </a:r>
            <a:r>
              <a:rPr lang="es-CO" sz="2400" b="1" dirty="0" err="1" smtClean="0">
                <a:solidFill>
                  <a:schemeClr val="tx1"/>
                </a:solidFill>
              </a:rPr>
              <a:t>Save</a:t>
            </a:r>
            <a:r>
              <a:rPr lang="es-CO" sz="2400" b="1" dirty="0" smtClean="0">
                <a:solidFill>
                  <a:schemeClr val="tx1"/>
                </a:solidFill>
              </a:rPr>
              <a:t>  </a:t>
            </a:r>
            <a:r>
              <a:rPr lang="es-CO" sz="2400" b="1" dirty="0" err="1" smtClean="0">
                <a:solidFill>
                  <a:schemeClr val="tx1"/>
                </a:solidFill>
              </a:rPr>
              <a:t>the</a:t>
            </a:r>
            <a:r>
              <a:rPr lang="es-CO" sz="2400" b="1" dirty="0" smtClean="0">
                <a:solidFill>
                  <a:schemeClr val="tx1"/>
                </a:solidFill>
              </a:rPr>
              <a:t> PDF in </a:t>
            </a:r>
            <a:r>
              <a:rPr lang="es-CO" sz="2400" b="1" dirty="0" err="1" smtClean="0">
                <a:solidFill>
                  <a:schemeClr val="tx1"/>
                </a:solidFill>
              </a:rPr>
              <a:t>your</a:t>
            </a:r>
            <a:r>
              <a:rPr lang="es-CO" sz="2400" b="1" dirty="0" smtClean="0">
                <a:solidFill>
                  <a:schemeClr val="tx1"/>
                </a:solidFill>
              </a:rPr>
              <a:t> personal folder </a:t>
            </a:r>
            <a:r>
              <a:rPr lang="es-CO" sz="2400" b="1" dirty="0" err="1" smtClean="0">
                <a:solidFill>
                  <a:schemeClr val="tx1"/>
                </a:solidFill>
              </a:rPr>
              <a:t>or</a:t>
            </a:r>
            <a:r>
              <a:rPr lang="es-CO" sz="2400" b="1" dirty="0" smtClean="0">
                <a:solidFill>
                  <a:schemeClr val="tx1"/>
                </a:solidFill>
              </a:rPr>
              <a:t> paste </a:t>
            </a:r>
            <a:r>
              <a:rPr lang="es-CO" sz="2400" b="1" dirty="0" err="1" smtClean="0">
                <a:solidFill>
                  <a:schemeClr val="tx1"/>
                </a:solidFill>
              </a:rPr>
              <a:t>it</a:t>
            </a:r>
            <a:r>
              <a:rPr lang="es-CO" sz="2400" b="1" dirty="0" smtClean="0">
                <a:solidFill>
                  <a:schemeClr val="tx1"/>
                </a:solidFill>
              </a:rPr>
              <a:t> in </a:t>
            </a:r>
            <a:r>
              <a:rPr lang="es-CO" sz="2400" b="1" dirty="0" err="1" smtClean="0">
                <a:solidFill>
                  <a:schemeClr val="tx1"/>
                </a:solidFill>
              </a:rPr>
              <a:t>this</a:t>
            </a:r>
            <a:r>
              <a:rPr lang="es-CO" sz="2400" b="1" dirty="0" smtClean="0">
                <a:solidFill>
                  <a:schemeClr val="tx1"/>
                </a:solidFill>
              </a:rPr>
              <a:t> PPT.</a:t>
            </a:r>
          </a:p>
          <a:p>
            <a:endParaRPr lang="es-CO" sz="2400" dirty="0" smtClean="0">
              <a:solidFill>
                <a:schemeClr val="tx1"/>
              </a:solidFill>
            </a:endParaRPr>
          </a:p>
        </p:txBody>
      </p:sp>
      <p:sp>
        <p:nvSpPr>
          <p:cNvPr id="4" name="1 Título">
            <a:hlinkClick r:id="rId2"/>
          </p:cNvPr>
          <p:cNvSpPr txBox="1">
            <a:spLocks/>
          </p:cNvSpPr>
          <p:nvPr/>
        </p:nvSpPr>
        <p:spPr>
          <a:xfrm>
            <a:off x="1119428" y="451368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34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111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Presentación de PowerPoint</vt:lpstr>
      <vt:lpstr>Hi my dear partner!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8</cp:revision>
  <dcterms:created xsi:type="dcterms:W3CDTF">2013-10-24T01:45:08Z</dcterms:created>
  <dcterms:modified xsi:type="dcterms:W3CDTF">2015-04-12T22:08:18Z</dcterms:modified>
</cp:coreProperties>
</file>