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F492F-3337-41A2-88B3-50FAF79E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24841C-E251-455D-94D3-C085ABD9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9D6-4F79-4D3A-B110-1405380D374A}" type="datetimeFigureOut">
              <a:rPr lang="es-AR" smtClean="0"/>
              <a:t>27/10/2017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2C33DE-FE0A-4009-9A92-0AD86616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3AAF4E-CDE6-4CEC-A1D9-7D28820D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220C-80A3-459A-9D79-1D1BD19388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08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A15395-43CB-4A81-9C17-22C7BBD4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3DEAA-CAAE-49A3-9582-D2082DBE4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3DFE6-C5E4-4ED7-BCA3-E5B498CF0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A9D6-4F79-4D3A-B110-1405380D374A}" type="datetimeFigureOut">
              <a:rPr lang="es-AR" smtClean="0"/>
              <a:t>27/10/2017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4B9363-1067-4DFD-9260-84F33C8FF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04B507-DAEA-4C36-8A9A-828CBFE5B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220C-80A3-459A-9D79-1D1BD19388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230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B212D740-0A00-409A-9E47-BCFAE2A8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1A8A38-1470-4BB1-A1EA-79CF1967D7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5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AEFDC6C-96CC-4A0E-8003-6EBFA0E4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BD1C69-43F6-45F0-9BC4-1F8E3A17284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4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1CE33015-C774-4CA7-9952-16357F91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FBDB8C-7A20-4A57-B81B-894C8FB894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0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BB83ED0D-36D9-4D06-B697-B0A148DF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8CAEA4-2B21-41DF-8A91-0D690FFB273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Angela Beclastro</dc:creator>
  <cp:lastModifiedBy>Angela Beclastro</cp:lastModifiedBy>
  <cp:revision>1</cp:revision>
  <dcterms:created xsi:type="dcterms:W3CDTF">2017-10-27T18:29:36Z</dcterms:created>
  <dcterms:modified xsi:type="dcterms:W3CDTF">2017-10-27T18:29:36Z</dcterms:modified>
</cp:coreProperties>
</file>