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E2A85-EB8F-487D-819B-131AFA6C8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D14126-6218-45C8-8528-0F781FE3C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D5305A-2D43-4BE3-9D20-36E9FA46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14CC-5AD8-42E6-B8E2-2BDDEB729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9D257E-A205-44B6-AE92-B27B3A59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0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8258E-5FEE-4CCB-BE17-238A3503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3B2DDD-03A0-41B5-9968-E63862C7C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327B77-0D7D-47D2-BA48-3FE5567B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D63C6-393A-4E0F-81A9-37DC8F2B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2EFD3-0A17-446B-87D0-71554D7A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56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8EE1ED-1ECC-4E9C-94AB-087BFA546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8EB34B-75D0-44DA-96A9-AAC1C0E5E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159AA7-39F9-4ECF-B3C5-055ADA99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922D92-4251-46E6-8E84-6C1DA05D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E874AC-5043-4969-9538-47BC4A92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61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54695-A986-4AE0-9354-BA5545B0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37A99-4EBB-4A94-A940-3B25B979E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F494E-5664-4A49-A4C5-5DED5D2A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7DBDBE-F2AF-469F-80EF-CA7F0BC2F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9D092-7D40-4524-ABC1-61E0ED85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AD630-2D16-49FB-8D92-0F08AB7DB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9C3ADE-60BA-41B6-A0FF-5318B75E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4628A6-0011-4D6F-B6BB-9C5BE61F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9EDD21-DBF4-40C0-BC01-B735693A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AB573-348D-4B4A-A3C7-CFC3414A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27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157FA-CB5F-4285-B2FE-79A7BDA18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25A9BD-EAF8-4D1B-9867-A001E1E4B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87334C-C1E3-4F30-A078-25B870797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D1135D-925F-43C3-9F49-8958CE70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A278E8-32E0-47EC-AB4F-B248CBF7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67161F-DF53-4DA3-82A2-9AC6171F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5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BB699-A0C0-44B6-BE92-5C9287119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BA98B6-14DA-4735-98BA-D07C2CCA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E67B01-6A8B-4EC3-A5BD-CFFB7B206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794FEF-78CD-468D-AE4E-C127E0BD1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E4AD43-B880-4B12-9240-21F26FE80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CDE153-9C46-4037-8281-2B26EC87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76A8F74-D06E-4E38-B5EA-F02FC3D9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634213-F2A5-45F0-9CB1-A554582F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05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EB941-21F0-4607-8DFC-31E7B667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1AFAC7-B232-484B-8001-55BB0CCA7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1400DF-57C0-45ED-AFD5-AC5D13BE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45B79C-EFE3-4560-8E96-ACE3E44B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25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71D5E0-6885-4CE3-BB77-3F92D92C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903BC5-941F-4BCE-9AEF-CF4286B3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579B6C-77C4-435F-9A42-9B84E660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2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1D722-F9E2-4F86-98BC-63FE55D3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F22B30-E0D4-461D-AD95-F9950536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431CCE-9903-4F7B-92A7-0234FECD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42103D-FEEB-4E08-9276-B5D287AA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F3B266-B4E3-4D74-A2B0-D47E544B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1C886-9CF3-44D9-BE22-FE481F38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76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24A0C-9242-4B7B-A8AF-92650DD66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D60895-666D-4F23-B867-C19758EBC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6BAB25-B0FE-425B-80AB-41FCB8FD3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BB6878-DAE1-4227-A901-EDD62023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F700C0-779C-4BE9-854F-73F66C92F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6D55B6-2603-424C-97A5-41130B80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18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942536-564E-4B8B-AA93-07B04CBE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183877-4CFC-4D43-A420-F5BD01EA0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F3C18-B9DD-4A3A-B86B-C62F74399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C24A-7C3D-4BAF-8590-29A19E318945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9785D0-D2DB-4963-8518-3AFB8F15A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A74988-8D5A-4FC9-B318-718FEED1D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78CF0-6D36-42DE-A72C-C8C5930552A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49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9873988-051D-49F7-9E75-F514D93B019B}"/>
              </a:ext>
            </a:extLst>
          </p:cNvPr>
          <p:cNvSpPr txBox="1"/>
          <p:nvPr/>
        </p:nvSpPr>
        <p:spPr>
          <a:xfrm>
            <a:off x="2945778" y="1204512"/>
            <a:ext cx="609755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solidFill>
                  <a:schemeClr val="bg1">
                    <a:lumMod val="95000"/>
                  </a:schemeClr>
                </a:solidFill>
              </a:rPr>
              <a:t>En consecuencia, dado que la estructura tradicional en el IPN se sustenta en el trabajo independiente de cada una de las Unidades Académicas, parece conveniente modificarla en su funcionamiento y operación cotidiana, mediante la integración de las Unidades Académicas en programas, proyectos y actividades de colaboración académica que permitan el establecimiento de vínculos de trabajo y cooperación entre ellas a partir de tres ejes: 1) los planes y programas de estudio; 2) los programas de investigación, vinculación, extensión; y, 3) la normativa institucional, para con ello complementar las capacidades físicas, financieras y humanas en cada una de las Unidades Académicas. De esta forma, a través del trabajo colaborativo se flexibilizará el funcionamiento interno, se potenciará la capacidad creadora del personal en cada Unidad Académica, y se impulsará una mayor calidad en la operación de las mismas, así como una cultura de trabajo académico institucional.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51676A7-14EA-4FC9-9732-AF16C6C9C679}"/>
              </a:ext>
            </a:extLst>
          </p:cNvPr>
          <p:cNvSpPr txBox="1"/>
          <p:nvPr/>
        </p:nvSpPr>
        <p:spPr>
          <a:xfrm>
            <a:off x="3075186" y="412944"/>
            <a:ext cx="5838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>
                    <a:lumMod val="95000"/>
                  </a:schemeClr>
                </a:solidFill>
              </a:rPr>
              <a:t>Estructura tradicional  IPN</a:t>
            </a:r>
          </a:p>
        </p:txBody>
      </p:sp>
    </p:spTree>
    <p:extLst>
      <p:ext uri="{BB962C8B-B14F-4D97-AF65-F5344CB8AC3E}">
        <p14:creationId xmlns:p14="http://schemas.microsoft.com/office/powerpoint/2010/main" val="1867434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1</cp:revision>
  <dcterms:created xsi:type="dcterms:W3CDTF">2020-10-21T14:45:13Z</dcterms:created>
  <dcterms:modified xsi:type="dcterms:W3CDTF">2020-10-21T14:53:24Z</dcterms:modified>
</cp:coreProperties>
</file>