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69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C11E8949-90B3-4B68-BB51-2C6A08D2225B}" type="datetimeFigureOut">
              <a:rPr lang="es-ES" smtClean="0"/>
              <a:pPr/>
              <a:t>05/12/2005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B932D98-1035-4B92-8E08-48E97D3663EE}"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11E8949-90B3-4B68-BB51-2C6A08D2225B}" type="datetimeFigureOut">
              <a:rPr lang="es-ES" smtClean="0"/>
              <a:pPr/>
              <a:t>05/12/2005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B932D98-1035-4B92-8E08-48E97D3663E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11E8949-90B3-4B68-BB51-2C6A08D2225B}" type="datetimeFigureOut">
              <a:rPr lang="es-ES" smtClean="0"/>
              <a:pPr/>
              <a:t>05/12/2005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B932D98-1035-4B92-8E08-48E97D3663E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11E8949-90B3-4B68-BB51-2C6A08D2225B}" type="datetimeFigureOut">
              <a:rPr lang="es-ES" smtClean="0"/>
              <a:pPr/>
              <a:t>05/12/2005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B932D98-1035-4B92-8E08-48E97D3663EE}"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11E8949-90B3-4B68-BB51-2C6A08D2225B}" type="datetimeFigureOut">
              <a:rPr lang="es-ES" smtClean="0"/>
              <a:pPr/>
              <a:t>05/12/2005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B932D98-1035-4B92-8E08-48E97D3663EE}"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C11E8949-90B3-4B68-BB51-2C6A08D2225B}" type="datetimeFigureOut">
              <a:rPr lang="es-ES" smtClean="0"/>
              <a:pPr/>
              <a:t>05/12/2005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B932D98-1035-4B92-8E08-48E97D3663EE}"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C11E8949-90B3-4B68-BB51-2C6A08D2225B}" type="datetimeFigureOut">
              <a:rPr lang="es-ES" smtClean="0"/>
              <a:pPr/>
              <a:t>05/12/2005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B932D98-1035-4B92-8E08-48E97D3663EE}"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11E8949-90B3-4B68-BB51-2C6A08D2225B}" type="datetimeFigureOut">
              <a:rPr lang="es-ES" smtClean="0"/>
              <a:pPr/>
              <a:t>05/12/2005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B932D98-1035-4B92-8E08-48E97D3663EE}"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11E8949-90B3-4B68-BB51-2C6A08D2225B}" type="datetimeFigureOut">
              <a:rPr lang="es-ES" smtClean="0"/>
              <a:pPr/>
              <a:t>05/12/2005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B932D98-1035-4B92-8E08-48E97D3663E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11E8949-90B3-4B68-BB51-2C6A08D2225B}" type="datetimeFigureOut">
              <a:rPr lang="es-ES" smtClean="0"/>
              <a:pPr/>
              <a:t>05/12/2005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B932D98-1035-4B92-8E08-48E97D3663EE}"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11E8949-90B3-4B68-BB51-2C6A08D2225B}" type="datetimeFigureOut">
              <a:rPr lang="es-ES" smtClean="0"/>
              <a:pPr/>
              <a:t>05/12/2005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B932D98-1035-4B92-8E08-48E97D3663EE}"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1E8949-90B3-4B68-BB51-2C6A08D2225B}" type="datetimeFigureOut">
              <a:rPr lang="es-ES" smtClean="0"/>
              <a:pPr/>
              <a:t>05/12/2005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32D98-1035-4B92-8E08-48E97D3663EE}"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714349" y="857232"/>
            <a:ext cx="7286675"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TITULO</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Elaboración de un software educativo para la enseñanza de la densidad en el grado sexto de básica secundaria, jornada de la mañana en la Institución Educativa, Colegio Santos Apóstoles, ubicado en el barrio Chapinero del Municipio de San José de Cúcuta, Departamento Norte de Santander </a:t>
            </a:r>
            <a:endParaRPr kumimoji="0" lang="es-ES" sz="32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51</Words>
  <Application>Microsoft Office PowerPoint</Application>
  <PresentationFormat>Presentación en pantalla (4:3)</PresentationFormat>
  <Paragraphs>3</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Diapositiva 1</vt:lpstr>
    </vt:vector>
  </TitlesOfParts>
  <Company>hogar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casa</dc:creator>
  <cp:lastModifiedBy>casa</cp:lastModifiedBy>
  <cp:revision>5</cp:revision>
  <dcterms:created xsi:type="dcterms:W3CDTF">2005-12-05T06:05:35Z</dcterms:created>
  <dcterms:modified xsi:type="dcterms:W3CDTF">2005-12-05T05:51:16Z</dcterms:modified>
</cp:coreProperties>
</file>