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EF946-D388-40A4-8A95-3ACDE6B02AB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B139-C32E-4768-8034-79B29884BAD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0"/>
            <a:ext cx="835824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Planteamiento del Problema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la Institución Educativa los Santos Apóstoles, ubicada en el Barrio Chapinero, con una población de 3500 Estudiantes distribuidos en cuatro sedes  de primaria y la Central de bachillerato en dos jornadas (mañana y tarde) se determinó por medio de la observación y evaluación escrita que los estudiantes de grado décimo de media vocacional, aún presentan dificultad para medir la masa y el volumen de cuerpos sólidos, líquidos y sus respectivas unidades, para hallar densidad habiéndose trabajado dicho tema desde sexto grado de manera teórica y ejercicios de mecanización.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7" y="1214422"/>
            <a:ext cx="785818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estudiantes carecen de los recursos necesarios para adquirir sus materiales de estudio completos y para tener acceso a fuentes de información e investigación que complementen y refuercen su proceso educativo debido a que son familias de estratos 0,1 y 2. 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28662" y="928670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Atendiendo a las situaciones planteadas anteriormente, se hace imprescindible que el docente innove en sus clases creando espacios y materiales educativos que los motive y les facilite el aprendizaje de algunos temas de Ciencias Naturales que requieren de su atención y fácil comprensión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976387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 tanto, se hace necesario elaborar un material de apoyo pedagógico para la enseñanza de la medición de la masa y el volumen de sólidos y líquidos del grado sexto de básica secundaria, que contenga diferentes actividades y gráficos con la finalidad de estimular en el estudiante a desarrollar  competencias en la potenciación de un aprendizaje significativo.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246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2</cp:revision>
  <dcterms:created xsi:type="dcterms:W3CDTF">2005-12-05T05:07:44Z</dcterms:created>
  <dcterms:modified xsi:type="dcterms:W3CDTF">2005-12-05T05:15:24Z</dcterms:modified>
</cp:coreProperties>
</file>