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75" d="100"/>
          <a:sy n="75" d="100"/>
        </p:scale>
        <p:origin x="-13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70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200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70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s-ES_tradnl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4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8.png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73074CA1-D582-CA46-8557-60C2E4E656F4}" type="datetimeFigureOut">
              <a:rPr lang="en-US" smtClean="0"/>
              <a:t>3/31/09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6CB8B383-002B-E74A-984D-8C51DCF5B8F0}" type="slidenum">
              <a:rPr lang="es-ES_tradnl" smtClean="0"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  <p:sldLayoutId r:id="rId17"/>
    <p:sldLayoutId r:id="rId18"/>
    <p:sldLayoutId r:id="rId19"/>
    <p:sldLayoutId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1018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dirty="0" smtClean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Características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de la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cultura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blog</a:t>
            </a:r>
            <a:endParaRPr lang="en-US" sz="2400" b="1" dirty="0" smtClean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r>
              <a:rPr lang="en-US" sz="2000" dirty="0" err="1" smtClean="0">
                <a:latin typeface="Arial"/>
                <a:cs typeface="Arial"/>
              </a:rPr>
              <a:t>Voluntad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y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deseo</a:t>
            </a:r>
            <a:r>
              <a:rPr lang="en-US" sz="2000" dirty="0">
                <a:latin typeface="Arial"/>
                <a:cs typeface="Arial"/>
              </a:rPr>
              <a:t> de </a:t>
            </a:r>
            <a:r>
              <a:rPr lang="en-US" sz="2000" dirty="0" err="1">
                <a:latin typeface="Arial"/>
                <a:cs typeface="Arial"/>
              </a:rPr>
              <a:t>compartir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sus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pensamientos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y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 smtClean="0">
                <a:latin typeface="Arial"/>
                <a:cs typeface="Arial"/>
              </a:rPr>
              <a:t>experiencias</a:t>
            </a:r>
            <a:endParaRPr lang="en-US" sz="2000" dirty="0" smtClean="0">
              <a:latin typeface="Arial"/>
              <a:cs typeface="Arial"/>
            </a:endParaRPr>
          </a:p>
          <a:p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La </a:t>
            </a:r>
            <a:r>
              <a:rPr lang="en-US" sz="2000" dirty="0" err="1">
                <a:latin typeface="Arial"/>
                <a:cs typeface="Arial"/>
              </a:rPr>
              <a:t>creciente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importancias</a:t>
            </a:r>
            <a:r>
              <a:rPr lang="en-US" sz="2000" dirty="0">
                <a:latin typeface="Arial"/>
                <a:cs typeface="Arial"/>
              </a:rPr>
              <a:t> de saber lo </a:t>
            </a:r>
            <a:r>
              <a:rPr lang="en-US" sz="2000" dirty="0" err="1">
                <a:latin typeface="Arial"/>
                <a:cs typeface="Arial"/>
              </a:rPr>
              <a:t>que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otros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piensan</a:t>
            </a:r>
            <a:r>
              <a:rPr lang="en-US" sz="2000" dirty="0">
                <a:latin typeface="Arial"/>
                <a:cs typeface="Arial"/>
              </a:rPr>
              <a:t> Los </a:t>
            </a:r>
            <a:r>
              <a:rPr lang="en-US" sz="2000" dirty="0" err="1">
                <a:latin typeface="Arial"/>
                <a:cs typeface="Arial"/>
              </a:rPr>
              <a:t>blogueros</a:t>
            </a:r>
            <a:r>
              <a:rPr lang="en-US" sz="2000" dirty="0">
                <a:latin typeface="Arial"/>
                <a:cs typeface="Arial"/>
              </a:rPr>
              <a:t> se </a:t>
            </a:r>
            <a:r>
              <a:rPr lang="en-US" sz="2000" dirty="0" err="1">
                <a:latin typeface="Arial"/>
                <a:cs typeface="Arial"/>
              </a:rPr>
              <a:t>ayudan</a:t>
            </a:r>
            <a:r>
              <a:rPr lang="en-US" sz="2000" dirty="0">
                <a:latin typeface="Arial"/>
                <a:cs typeface="Arial"/>
              </a:rPr>
              <a:t> mucho </a:t>
            </a:r>
            <a:r>
              <a:rPr lang="en-US" sz="2000" dirty="0" err="1">
                <a:latin typeface="Arial"/>
                <a:cs typeface="Arial"/>
              </a:rPr>
              <a:t>unos</a:t>
            </a:r>
            <a:r>
              <a:rPr lang="en-US" sz="2000" dirty="0">
                <a:latin typeface="Arial"/>
                <a:cs typeface="Arial"/>
              </a:rPr>
              <a:t> a </a:t>
            </a:r>
            <a:r>
              <a:rPr lang="en-US" sz="2000" dirty="0" err="1" smtClean="0">
                <a:latin typeface="Arial"/>
                <a:cs typeface="Arial"/>
              </a:rPr>
              <a:t>otros</a:t>
            </a:r>
            <a:endParaRPr lang="en-US" sz="2000" dirty="0" smtClean="0">
              <a:latin typeface="Arial"/>
              <a:cs typeface="Arial"/>
            </a:endParaRP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err="1" smtClean="0">
                <a:latin typeface="Arial"/>
                <a:cs typeface="Arial"/>
              </a:rPr>
              <a:t>Necesidad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de </a:t>
            </a:r>
            <a:r>
              <a:rPr lang="en-US" sz="2000" dirty="0" err="1">
                <a:latin typeface="Arial"/>
                <a:cs typeface="Arial"/>
              </a:rPr>
              <a:t>información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diaria</a:t>
            </a:r>
            <a:r>
              <a:rPr lang="en-US" sz="2000" dirty="0">
                <a:latin typeface="Arial"/>
                <a:cs typeface="Arial"/>
              </a:rPr>
              <a:t> de un </a:t>
            </a:r>
            <a:r>
              <a:rPr lang="en-US" sz="2000" dirty="0" err="1">
                <a:latin typeface="Arial"/>
                <a:cs typeface="Arial"/>
              </a:rPr>
              <a:t>gran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número</a:t>
            </a:r>
            <a:r>
              <a:rPr lang="en-US" sz="2000" dirty="0">
                <a:latin typeface="Arial"/>
                <a:cs typeface="Arial"/>
              </a:rPr>
              <a:t> de </a:t>
            </a:r>
            <a:r>
              <a:rPr lang="en-US" sz="2000" dirty="0" err="1">
                <a:latin typeface="Arial"/>
                <a:cs typeface="Arial"/>
              </a:rPr>
              <a:t>fuentes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err="1" smtClean="0">
                <a:latin typeface="Arial"/>
                <a:cs typeface="Arial"/>
              </a:rPr>
              <a:t>Deseo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de </a:t>
            </a:r>
            <a:r>
              <a:rPr lang="en-US" sz="2000" dirty="0" err="1">
                <a:latin typeface="Arial"/>
                <a:cs typeface="Arial"/>
              </a:rPr>
              <a:t>controlar</a:t>
            </a:r>
            <a:r>
              <a:rPr lang="en-US" sz="2000" dirty="0">
                <a:latin typeface="Arial"/>
                <a:cs typeface="Arial"/>
              </a:rPr>
              <a:t> la forma en </a:t>
            </a:r>
            <a:r>
              <a:rPr lang="en-US" sz="2000" dirty="0" err="1">
                <a:latin typeface="Arial"/>
                <a:cs typeface="Arial"/>
              </a:rPr>
              <a:t>que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leen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las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noticias</a:t>
            </a:r>
            <a:r>
              <a:rPr lang="en-US" sz="2000" dirty="0">
                <a:latin typeface="Arial"/>
                <a:cs typeface="Arial"/>
              </a:rPr>
              <a:t> Los </a:t>
            </a:r>
            <a:r>
              <a:rPr lang="en-US" sz="2000" dirty="0" err="1">
                <a:latin typeface="Arial"/>
                <a:cs typeface="Arial"/>
              </a:rPr>
              <a:t>blogueros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tienden</a:t>
            </a:r>
            <a:r>
              <a:rPr lang="en-US" sz="2000" dirty="0">
                <a:latin typeface="Arial"/>
                <a:cs typeface="Arial"/>
              </a:rPr>
              <a:t> a ser “</a:t>
            </a:r>
            <a:r>
              <a:rPr lang="en-US" sz="2000" dirty="0" err="1">
                <a:latin typeface="Arial"/>
                <a:cs typeface="Arial"/>
              </a:rPr>
              <a:t>ciudadanos</a:t>
            </a:r>
            <a:r>
              <a:rPr lang="en-US" sz="2000" dirty="0">
                <a:latin typeface="Arial"/>
                <a:cs typeface="Arial"/>
              </a:rPr>
              <a:t> del </a:t>
            </a:r>
            <a:r>
              <a:rPr lang="en-US" sz="2000" dirty="0" err="1">
                <a:latin typeface="Arial"/>
                <a:cs typeface="Arial"/>
              </a:rPr>
              <a:t>mundo</a:t>
            </a:r>
            <a:r>
              <a:rPr lang="en-US" sz="2000" dirty="0">
                <a:latin typeface="Arial"/>
                <a:cs typeface="Arial"/>
              </a:rPr>
              <a:t>”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Los </a:t>
            </a:r>
            <a:r>
              <a:rPr lang="en-US" sz="2000" dirty="0" err="1">
                <a:latin typeface="Arial"/>
                <a:cs typeface="Arial"/>
              </a:rPr>
              <a:t>blogueros</a:t>
            </a:r>
            <a:r>
              <a:rPr lang="en-US" sz="2000" dirty="0">
                <a:latin typeface="Arial"/>
                <a:cs typeface="Arial"/>
              </a:rPr>
              <a:t> se </a:t>
            </a:r>
            <a:r>
              <a:rPr lang="en-US" sz="2000" dirty="0" err="1">
                <a:latin typeface="Arial"/>
                <a:cs typeface="Arial"/>
              </a:rPr>
              <a:t>relacionan</a:t>
            </a:r>
            <a:r>
              <a:rPr lang="en-US" sz="2000" dirty="0">
                <a:latin typeface="Arial"/>
                <a:cs typeface="Arial"/>
              </a:rPr>
              <a:t> en la </a:t>
            </a:r>
            <a:r>
              <a:rPr lang="en-US" sz="2000" dirty="0" err="1">
                <a:latin typeface="Arial"/>
                <a:cs typeface="Arial"/>
              </a:rPr>
              <a:t>vida</a:t>
            </a:r>
            <a:r>
              <a:rPr lang="en-US" sz="2000" dirty="0">
                <a:latin typeface="Arial"/>
                <a:cs typeface="Arial"/>
              </a:rPr>
              <a:t> real </a:t>
            </a:r>
            <a:r>
              <a:rPr lang="en-US" sz="2000" dirty="0" err="1">
                <a:latin typeface="Arial"/>
                <a:cs typeface="Arial"/>
              </a:rPr>
              <a:t>Existencia</a:t>
            </a:r>
            <a:r>
              <a:rPr lang="en-US" sz="2000" dirty="0">
                <a:latin typeface="Arial"/>
                <a:cs typeface="Arial"/>
              </a:rPr>
              <a:t> de un “</a:t>
            </a:r>
            <a:r>
              <a:rPr lang="en-US" sz="2000" dirty="0" err="1">
                <a:latin typeface="Arial"/>
                <a:cs typeface="Arial"/>
              </a:rPr>
              <a:t>código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compartido</a:t>
            </a:r>
            <a:r>
              <a:rPr lang="en-US" sz="2000" dirty="0">
                <a:latin typeface="Arial"/>
                <a:cs typeface="Arial"/>
              </a:rPr>
              <a:t>”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err="1" smtClean="0">
                <a:latin typeface="Arial"/>
                <a:cs typeface="Arial"/>
              </a:rPr>
              <a:t>Estan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habituados</a:t>
            </a:r>
            <a:r>
              <a:rPr lang="en-US" sz="2000" dirty="0">
                <a:latin typeface="Arial"/>
                <a:cs typeface="Arial"/>
              </a:rPr>
              <a:t> a </a:t>
            </a:r>
            <a:r>
              <a:rPr lang="en-US" sz="2000" dirty="0" err="1">
                <a:latin typeface="Arial"/>
                <a:cs typeface="Arial"/>
              </a:rPr>
              <a:t>proporcionar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y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recibir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realimentación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endParaRPr lang="en-US" sz="2000" dirty="0" smtClean="0">
              <a:latin typeface="Arial"/>
              <a:cs typeface="Arial"/>
            </a:endParaRPr>
          </a:p>
          <a:p>
            <a:r>
              <a:rPr lang="en-US" sz="2000" dirty="0" err="1" smtClean="0">
                <a:latin typeface="Arial"/>
                <a:cs typeface="Arial"/>
              </a:rPr>
              <a:t>Una</a:t>
            </a:r>
            <a:r>
              <a:rPr lang="en-US" sz="2000" dirty="0" smtClean="0">
                <a:latin typeface="Arial"/>
                <a:cs typeface="Arial"/>
              </a:rPr>
              <a:t> </a:t>
            </a:r>
            <a:r>
              <a:rPr lang="en-US" sz="2000" dirty="0">
                <a:latin typeface="Arial"/>
                <a:cs typeface="Arial"/>
              </a:rPr>
              <a:t>irresistible </a:t>
            </a:r>
            <a:r>
              <a:rPr lang="en-US" sz="2000" dirty="0" err="1">
                <a:latin typeface="Arial"/>
                <a:cs typeface="Arial"/>
              </a:rPr>
              <a:t>voluntad</a:t>
            </a:r>
            <a:r>
              <a:rPr lang="en-US" sz="2000" dirty="0">
                <a:latin typeface="Arial"/>
                <a:cs typeface="Arial"/>
              </a:rPr>
              <a:t> de </a:t>
            </a:r>
            <a:r>
              <a:rPr lang="en-US" sz="2000" dirty="0" err="1">
                <a:latin typeface="Arial"/>
                <a:cs typeface="Arial"/>
              </a:rPr>
              <a:t>compartir</a:t>
            </a:r>
            <a:r>
              <a:rPr lang="en-US" sz="2000" dirty="0">
                <a:latin typeface="Arial"/>
                <a:cs typeface="Arial"/>
              </a:rPr>
              <a:t> con los </a:t>
            </a:r>
            <a:r>
              <a:rPr lang="en-US" sz="2000" dirty="0" err="1">
                <a:latin typeface="Arial"/>
                <a:cs typeface="Arial"/>
              </a:rPr>
              <a:t>demás</a:t>
            </a:r>
            <a:r>
              <a:rPr lang="en-US" sz="2000" dirty="0">
                <a:latin typeface="Arial"/>
                <a:cs typeface="Arial"/>
              </a:rPr>
              <a:t> La </a:t>
            </a:r>
            <a:r>
              <a:rPr lang="en-US" sz="2000" dirty="0" err="1">
                <a:latin typeface="Arial"/>
                <a:cs typeface="Arial"/>
              </a:rPr>
              <a:t>cultura</a:t>
            </a:r>
            <a:r>
              <a:rPr lang="en-US" sz="2000" dirty="0">
                <a:latin typeface="Arial"/>
                <a:cs typeface="Arial"/>
              </a:rPr>
              <a:t> de la </a:t>
            </a:r>
            <a:r>
              <a:rPr lang="en-US" sz="2000" dirty="0" err="1">
                <a:latin typeface="Arial"/>
                <a:cs typeface="Arial"/>
              </a:rPr>
              <a:t>velocidad</a:t>
            </a:r>
            <a:r>
              <a:rPr lang="en-US" sz="2000" dirty="0" smtClean="0">
                <a:latin typeface="Arial"/>
                <a:cs typeface="Arial"/>
              </a:rPr>
              <a:t> </a:t>
            </a:r>
          </a:p>
          <a:p>
            <a:endParaRPr lang="en-US" sz="2000" dirty="0">
              <a:latin typeface="Arial"/>
              <a:cs typeface="Arial"/>
            </a:endParaRPr>
          </a:p>
          <a:p>
            <a:r>
              <a:rPr lang="en-US" sz="2000" dirty="0" smtClean="0">
                <a:latin typeface="Arial"/>
                <a:cs typeface="Arial"/>
              </a:rPr>
              <a:t>La </a:t>
            </a:r>
            <a:r>
              <a:rPr lang="en-US" sz="2000" dirty="0" err="1">
                <a:latin typeface="Arial"/>
                <a:cs typeface="Arial"/>
              </a:rPr>
              <a:t>necesidad</a:t>
            </a:r>
            <a:r>
              <a:rPr lang="en-US" sz="2000" dirty="0">
                <a:latin typeface="Arial"/>
                <a:cs typeface="Arial"/>
              </a:rPr>
              <a:t> del </a:t>
            </a:r>
            <a:r>
              <a:rPr lang="en-US" sz="2000" dirty="0" err="1" smtClean="0">
                <a:latin typeface="Arial"/>
                <a:cs typeface="Arial"/>
              </a:rPr>
              <a:t>reconocimiento</a:t>
            </a:r>
            <a:endParaRPr lang="en-US" sz="2000" dirty="0" smtClean="0">
              <a:latin typeface="Arial"/>
              <a:cs typeface="Arial"/>
            </a:endParaRPr>
          </a:p>
          <a:p>
            <a:pPr algn="r"/>
            <a:r>
              <a:rPr lang="en-US" sz="2000" dirty="0" smtClean="0">
                <a:latin typeface="Arial"/>
                <a:cs typeface="Arial"/>
              </a:rPr>
              <a:t>  </a:t>
            </a:r>
            <a:r>
              <a:rPr lang="en-US" sz="2000" dirty="0" err="1">
                <a:latin typeface="Arial"/>
                <a:cs typeface="Arial"/>
              </a:rPr>
              <a:t>Fumero&amp;Sáez</a:t>
            </a:r>
            <a:r>
              <a:rPr lang="en-US" sz="2000" dirty="0">
                <a:latin typeface="Arial"/>
                <a:cs typeface="Arial"/>
              </a:rPr>
              <a:t> </a:t>
            </a:r>
            <a:r>
              <a:rPr lang="en-US" sz="2000" dirty="0" err="1">
                <a:latin typeface="Arial"/>
                <a:cs typeface="Arial"/>
              </a:rPr>
              <a:t>Vacas</a:t>
            </a:r>
            <a:r>
              <a:rPr lang="en-US" sz="2000" dirty="0">
                <a:latin typeface="Arial"/>
                <a:cs typeface="Arial"/>
              </a:rPr>
              <a:t>, </a:t>
            </a:r>
            <a:r>
              <a:rPr lang="en-US" sz="2000" dirty="0" smtClean="0">
                <a:latin typeface="Arial"/>
                <a:cs typeface="Arial"/>
              </a:rPr>
              <a:t>2006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5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5</TotalTime>
  <Words>110</Words>
  <Application>Microsoft Macintosh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Inkwell</vt:lpstr>
      <vt:lpstr>Slide 1</vt:lpstr>
    </vt:vector>
  </TitlesOfParts>
  <Company> Hde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Cordero M</dc:creator>
  <cp:lastModifiedBy>Cordero M</cp:lastModifiedBy>
  <cp:revision>1</cp:revision>
  <dcterms:created xsi:type="dcterms:W3CDTF">2009-03-31T18:22:33Z</dcterms:created>
  <dcterms:modified xsi:type="dcterms:W3CDTF">2009-03-31T18:27:40Z</dcterms:modified>
</cp:coreProperties>
</file>