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878872-F9CD-4C70-B5C1-4658736279A2}" type="datetimeFigureOut">
              <a:rPr lang="es-PA" smtClean="0"/>
              <a:t>12/13/2011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316DDA-0CD3-4088-AF4D-5739DF6DAD6F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PA" dirty="0" smtClean="0"/>
              <a:t>Universidad de </a:t>
            </a:r>
            <a:r>
              <a:rPr lang="es-PA" dirty="0" err="1" smtClean="0"/>
              <a:t>cartago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75218"/>
          </a:xfrm>
        </p:spPr>
        <p:txBody>
          <a:bodyPr/>
          <a:lstStyle/>
          <a:p>
            <a:pPr algn="ctr"/>
            <a:r>
              <a:rPr lang="es-PA" dirty="0" smtClean="0"/>
              <a:t>Elaborado por:</a:t>
            </a:r>
          </a:p>
          <a:p>
            <a:pPr algn="ctr"/>
            <a:r>
              <a:rPr lang="es-PA" dirty="0" smtClean="0"/>
              <a:t>YAXENIA LÓPEZ</a:t>
            </a:r>
          </a:p>
          <a:p>
            <a:pPr algn="ctr"/>
            <a:endParaRPr lang="es-P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29256" y="785794"/>
            <a:ext cx="3429000" cy="700078"/>
          </a:xfrm>
        </p:spPr>
        <p:txBody>
          <a:bodyPr/>
          <a:lstStyle/>
          <a:p>
            <a:r>
              <a:rPr lang="es-PA" dirty="0" smtClean="0"/>
              <a:t>Las plantas</a:t>
            </a:r>
            <a:endParaRPr lang="es-PA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357818" y="1857364"/>
            <a:ext cx="3429000" cy="1920240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son seres vivientes que como los animales se alimentan, respiran y se reproducen. A diferencia de los animales </a:t>
            </a:r>
            <a:r>
              <a:rPr lang="es-ES" sz="2000" i="1" dirty="0" smtClean="0"/>
              <a:t>las plantas</a:t>
            </a:r>
            <a:r>
              <a:rPr lang="es-ES" sz="2000" dirty="0" smtClean="0"/>
              <a:t> no pueden </a:t>
            </a:r>
            <a:r>
              <a:rPr lang="es-ES" sz="2000" dirty="0" smtClean="0"/>
              <a:t>desplazarse</a:t>
            </a:r>
            <a:r>
              <a:rPr lang="es-PA" sz="2000" dirty="0" smtClean="0"/>
              <a:t>ni tampoco sentir. Pero sí pueden hacer algo que los animales no hacen, como fabricar su propio alimento (nutrimento) mediante la fotosíntesis </a:t>
            </a:r>
            <a:r>
              <a:rPr lang="es-PA" sz="2000" dirty="0" err="1" smtClean="0"/>
              <a:t>clorofiliana</a:t>
            </a:r>
            <a:endParaRPr lang="es-PA" sz="2000" dirty="0"/>
          </a:p>
        </p:txBody>
      </p:sp>
      <p:pic>
        <p:nvPicPr>
          <p:cNvPr id="5" name="4 Marcador de posición de imagen" descr="rosa-desiert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287" b="10287"/>
          <a:stretch>
            <a:fillRect/>
          </a:stretch>
        </p:blipFill>
        <p:spPr/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Se clasifican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4686304" cy="4846320"/>
          </a:xfrm>
        </p:spPr>
        <p:txBody>
          <a:bodyPr/>
          <a:lstStyle/>
          <a:p>
            <a:r>
              <a:rPr lang="es-PA" dirty="0" smtClean="0"/>
              <a:t>Ornamentales</a:t>
            </a:r>
          </a:p>
          <a:p>
            <a:r>
              <a:rPr lang="es-PA" dirty="0" smtClean="0"/>
              <a:t>Medicinales</a:t>
            </a:r>
          </a:p>
          <a:p>
            <a:r>
              <a:rPr lang="es-PA" dirty="0" smtClean="0"/>
              <a:t>Alimenticias</a:t>
            </a:r>
          </a:p>
        </p:txBody>
      </p:sp>
      <p:sp>
        <p:nvSpPr>
          <p:cNvPr id="2050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BAUDBgECBwAI/8QAPBAAAgEDAwIFAgMGBAUFAAAAAQIDAAQRBRIhMUEGEyJRYRRxBzKRFSNCUoGhscHR4RYkM1OSNGJyovD/xAAaAQADAQEBAQAAAAAAAAAAAAABAgMABAUG/8QAJREAAgICAgIBBAMAAAAAAAAAAAECESExAxIEQVETImFxMkKR/9oADAMBAAIRAxEAPwDm0dzcBRKceXn04o557h4w77VUDJwKr9ssjlYS52A8DNWDyjbxiJZ1d2/h64qM4o55JIJ0jWjFd5Nq7RqMbvmtfOmvpHklJbcxwPYe1Q3Hnxxi3GEZhycYzReivFpsZE48wg5H3pHBC2qLDDaJa6S8svpCpnNUz/iC4kcxNAHTdgE9ad32ty39u9rtCIey96qF3aTW11G5b0s3G00IKNmgl7Jr3YZpFIPqH6UE7C3cL1U0c0F3JeHG0rjvUNxbiNz5oBGOuauilg1zEkygxjBHOaxbXLonlhyAeDRlrEAOnpNTJaxShkii3EDtRsymtC+C7k0+7Lxt5gbrUU8811cGQelycjbW06FXCGB0GcHI60fAsUZGyBg/ZjQlJIPZIijguFkDSzZYjgE1ZJtSjfTI40DC4Q9R0pbNgoJZojuHQrWUHlxHIID9AetLL8k272bQyz6m5E7+ocEjvUiWRMpjnb90p6npWLWVLByzrlWGBjruPQU1tdC8QavBtbRL+ODOQ7Wsgz9sjmh+gCqz8N22r3smy6WBE7E9aGubFLGSSJ3DqhwG96etpzaZcNC9lcQtjDGRCp/Q0l1y5N1P5DLtC9CB1oKUmx0+2AMspJEdRiN0berAH2zWkcJ3Bgcbex71mSeMuFJ5NVTGqtGJbonPmk7hx1pta66G08QPwB2FJJLN2nGVypGcitJbQxncMj4prNSGDyrMxbJ3HqKkGnSEAgdfmlaEhh6utMFuIwoG49PelA8C+xdllBcHb70ziZvrBNEcheRXla2EBQgfesQQEplJdvt81J5Fkwy+1BruTzJFCFOBtOKG/acqMPMCOo796XXSSRuCzkrmoiN6Fg1OkFRVWOJpgR5iArml8d9m52TjeueCe1ZiuD5YTaGx70HPtMgK5DdxQ6WzKKHc8jKfPThcYpGZJHnJZjtY880yt5RJZSxzNgquV+aWBcrnoKaKrYYr5Dra5ZSYmI2k4U05hVrIoiOoMuMkiq7HAWOd3TmpneVpVcSEsvQE9qzXwLKNli1ASRDzJo0ljHIdRyKRvdyXEhVWEanpxVm01kvrJkYjcBypoDQdCuvEmtJpOlRqJGy0kr/liQdWP+nc8UFFPYsAGKLUYoiOHiHJY010mxlvnaW3trq48tCzeVEzgY68gV2zw/8AhroWl2McOoR/tSUAb2ulBQn4Tpj75PzVuhjt7eMRQxxxRjgKihQP6Cn6WN1s5X+GHhGQsPEOp243yc2cMi58pf5yD3I6ew+Tx0Wa6KHrg/rUmp3gt4wkKqSewpVJJ5kRkB4HUDk0yVItDivRJdtBewmC8iSaJuqyLmuaeOPBKQxtqGmEtCvLqRkxj79x/er35rEjniiYwkiMsnqQjBU9MVnFMpPx6Vnz2dNmcleDnvUNxpUSQE7cyryMVZ/FsJ0LU5rRlKqzExPjhl7YP9RSaVgYhsfO4c1PKOP7kyDTV8xQON6jn4rW+slMTuJRuHbNYUyxbhb43N1NBTwXrCRhuIA6A9a1jxVsEPksu7+IdhUW9f5T+la2cMsl2kQIVz/NT7/h66POI/1rNpbHbUdibBxt2kk85o+NJ4osFcrjOfaprW3hW2VMHzlY7m9xTGIK1sV+MUk8iTnbor891lPLZM/NDrES5EWQp6g1NqFssLExuDk+9QxSyRkBhwadaGWsEwXy1AJ9WelQTfuZssd2eQKNwMq67XbsDULiWe42vF6h020QRdmshzEpA6jmswuJV8sgZ+BU0ixxjGc/5UE8gD7o1Ix3rG2NRamOIHgD5qOOCKVX/eKrr0HvQiSzTkLlsd81jyJUlG7OByDWBQ0tIJ/rIUjZlJB3YPUAZNdc/BHTYbW4vrtWZpri2hLBhjYcsSP7iuW+FriSLUJ2mCvmJgjH+Eniuj/hzfra38spbajAIwHfJ4/SlUl2O3x/GjLg5ORvK0dbu5dkZxjIFKTPMW4Jx2qSeQSOQxJUdSOpNRiaKAev0LkAZ6896sLxcd+iC5aXIXYZQwwRioYYYfOCtN5MpYLhWz17HsKhiuZp9TmtZCA0bhV9iSMg/pzWdH0p1umuLzd5khJCH8q9CM+5yKx6n04wg03WP9J5Y7cXTwSk7weqHHH296xJby2xJ/PEeVcf50t8W71/5mAlZY+Rg4yKLs7yWfw+jurZmh3/ACM89PtTLdBnwv6UeRPZFrul2viDSpbC8UbXGUkwMxt2YfNcS1Hwzr1hfG2GnXs6K5UPBbs6nBxkEAjFdstJ92M8inljMeAhxmhJHneRw1lHzfdQ3VheLbX1pPaSMMqtxGUL/bPX+lTRXX0zepAQex719KzJBPCYbyGOaNuqyqGB/WuU/iX4c8OadGtzZS/S3jkf8opyrqf4sfw4/Tt1qMoJnnyRzW9gt5n+o8vY5/l7Gg/PvhwJ34+TTASxSoEfkL0I7iilFvtHI6e1K69gU2tiBLloHVn5PfHeiJNXEcZWJslxgj2oWS3iaP1OSfigWh5G3IINPSHpN5JIV+odjJnOakeLanpVic8/FaJL5JKkc+9NLUlo8jnNB4NKTiAwsShXAUe/epYX6nJzjFbskMjkqrdfV8VjyNko2qdh/tWsVyRLHZq5Gwk9yDUqyWVowFzFvUNyPio3do5xFEeSM1tBIBMXvYwFXuRQTaBkaG80MqY1tJgSMhwOlLw0QjZlPB/LupqDZbEkUxAHvmj9N8GS+K7S7l0WWFGtiFJlYhXY87RgHkDB/qKPZt6AlbK5bWN4ka3yf9MvtVAeTn4q7eDtO1eHxFbxXdnJHDLh2yVwQpzxg/birh4V/D+HRLGKa+n+t1Be6ZEcR9lB7/J/tVhvvMhhQKu0qOvcVnFXZ18XZXFPZtJIytluvf70NdJ+1bQRCfy3UglwMnHXioLi5aezaVeZBwQB37VBpVnfQziaeSNUaIAxhvVn36Y96r7PW8fjUOPtdND828EkkUwXdLGMK27kjBHP6n9ajmmeMk5/XtWu8Dqyg/esNtl/MfsQeaJNNe3gEvIHvbjyQpKnG5j0xRbDykflQoAUKOcf/sVFcXIiGDge1DW9wZWm9sDP96ZbKqUuSP4QFu8i6ZScDORTqxlGM56c0h1ZsSI/zii7S42xnJ5IxitLZueHaNj5Ltp5/wB2CwBxgVDfaXZ6juGoafBMxQqTcRBhjHf4qTSzhRxj2Apx5aSwlJF3IwwR71M8nldej5PuJLXS9VuFsZkvLfjY4jKKc9QoJPA7cn7mtDqj5/6Aqw/iL4Uj8M+JDa2Pqs5o1lt1LZZF6FTnk4I6+x+KSC14/wCkf0pJbOeTjuivhpN+1Xb7US0UgXc5PFQvKsc4ki9Xx7VtLdTTn1DHwKYdoypVwcn1CmmkXkUGYrn8pBw3tSlFZVyV61k7v4RkUBWkwsXqp5uEDFidpomO5gltiTJskA/L70mYhXFGGOJ0Vi4UHjcegNADgiNLh/PExcgr3rebUZ7lWR2BU9OKaJ4Y1CRY5ZoTDC5AG4jc32Hz80yg8Cy3Glm6imCyrndExHb/AAodkP8A17Mpyq7EhQzAdOvFdz/BtBB4LeRHJea7kZwPcYUf2Fc2gtk0uNI7pNgPBZl5z7Guhfhfc29sbywVgfqHE8eDwTgAj74ANFSyJ9RN0Xg3s6HrnHvWbu78+Aq5Gcc4rzQSSOQMAfaozbkSbQMAU7O3jaFEc5gkw4LIw2uoPUf60xMpt3Xc2+NxlH9x/kfcVBe6XM43wKWJ7CtBHL5JhlBSQ8qG9+lFM748kXWf2FvODyTWVu1Rc5pALthwxwe4PastMWXg0yotPxkgm7u2dzk9aL0l820znrvA/Qf70mbnrTLTGCWExP8A3P8AIU3su4pcdIh1SSNnVZGIHXjv8UVp0QfaxJPtVcuLj6q+AXlR0PvVs0iElFpG1J2c3PLqh/py4UE9qPlnSC3kmlYLFGhdiewA5qK1hwoHSlnjKF5fD97D5xgjMeXfHVRyV/r0/rSs8XmlbON+ItTfxDrMl/JbsspUIqlsiNR+UY+Bn+pNANbS7ji3fGePV/vRM9wq2yflhG4ANu29+3cmpPqYP++D965p8rg8o54rscwVTngUxsEXazuVGPegtpJ4omxjMqlcZwelXZaWjdplkby0HGeTUsoSB0Unhxk01hsoNNtfqrpQZSMIlI79zcS7yMDtiljJS0Sjl0tAcrZlY9s1e/wu0W3vbi41C/ZRbWmAN/5VJGdx/wAvvVEePbzmrj4LupItPu7VygtzMsjNuzyF6Y7jmjNrrk6IRjJpSdIvHiLUEnkXyoV+mi/LGeMjueO/FV+619UCGwi+jZSThTnI7ZzWuqXiwxiHcRlAQPde3+H9qrNxMXBxjj2qaa0e25cSglFYH+pRtrXh2WZcloYjKB1K7cgj7VSrG+vrCeK6s5poZI3DxspPBH+NWbTryW3sPo4mKq2TLnuMnj+9bm3FzhGzxyMHpVFhHz0+SMZtJYLp4d/F7TZ0ii160mt7jpJPAN8Z+cfmH25q66N4gh1q5L6dYXMmmYJXUJB5aMfZVbDH74xXKPDPglNX8UWMV1EfpVJlnCH8yKOh+CcD7E13MW6xIscaBEQBVRRgKB0AHtTbHjyKsGHuo4lO1OcYFKNSne42llHp6YGKamEnqKHmhGDxWorCbTspmrRSJcGeNSUfkgdmoW3vYixXzF3Dgg9ast1Zk7sEjIwRVe1HQ1aP0gD7Ukpyjo9JedhRaPXF7HEhLuAP8aBS91C5jkgt1McEpBJxyft7f7U38J+GVnlmkmXe64C57Zz/AKVdLXw7FGFyFAz2FH7pqngPJ5qUaKXo2kSl1LJz71ftM07yI1LjnHSiRDZadHvmkiiUdGkYLn9aRav4/wDD2lBlFw13KOkdsu7/AOxwP70yqOEeby+Q5LBaFUKpZjgDkk9K4X498b3Gt30kdgG/ZkRKxYJAcjPrYdwe2e33pl4n/ES+1q3a1sYBY2jqQ4ZsyuPYkdB9v1qn2axCC48+VV2r6QR+fjpTWng43IrbiWcBpZGdh03GtPNlHG/pTu0sbUO80qsw6qrdMfNaGS3JJ8rGewFQmlZlKiseWV/MVBqzWGiLp0SXlxdRyAru2J0FVa1he8uEiycsevsKfa3cJb20VjbtgAYJ963I3/Fex5/At1TUpLq9aQtlV4UdsUMZvNwuMc9aicenK9KmjhDqACAadRUVSHqlg8rqj+uPeKlt7trCUS2zHDfmjboa8kBeQRqpZj7Vi4gbpLiMjpmjgEXbospkk1zSkniCgwSbCTyRkA4z7Vm2/Zmm7n1GzkvZIsEQu+2PJ78DnHsaK8HWOzw5O7yqXuJt6RKTu2rxnH60dcRW/k+a7xgPxk9sUnVAnySisGLy9s72T6hLDy5WVSIgvTAxwR1HTrS/6udWLLa9Bwu4A1vp+pRRjy4wMSfulkI9s9KzcahbLcGK4lRW4BzxQiqIyTvR1j8Jyt14ce9nQpPLMyMhHKBTgD/P+tXNkU9K5l4I8TWOk3Y0m4lRfqWBjO4EB8dyP5u3yMd66F9epHpIP2qy0MvklZMULMvqxiioy0oyw49q3MYIwvFMiqlQpeLPz80JPYvIcYGKd/TANknNbeSC2KWSRRS9iW2hltCTAxQnuKoni7W9e0y/vjNq12LQJmNUIUrvwB0GeDu5+K6p9OuMmuNfiXq1vL4iudPWSM+WEjKHGclc8f8AlU56C5puhBGxZ3uDLJcTsNqzzOXbB6+o80HcMYZCroWX+bvU9ltSJY2V0KH1xtjI9sGoNQhuJrsNbzR/TgYPPI+9Si6yQ5FKTIZGSZcKfUOnY1pa3EzZgCs8hOFA5JPtUy20CvuklCt896Y6OYINXhmmniSJQTvfoDjAGT96q3ZKmiG9BgBhKMrKuPUMGlm75q831hZarD9XHJIF2El4gCWAzng8Zrnxe/ydsMW3tuXBx8/NTqUnaMlYTpVvDb2huNo39FNLmLTzySkfl6g0c8pigSEDIWhliKiQBhmXgYpE3bkxk/ZBIiOhyMDH8NbW0Cqp2qzH5FGW9mIsnO8jrntRcUR81XG1eO9Vc6M5vRjTvKijztGRyT7VterFLEH2q/zU8FjiV5JSHjbqFao5PpIVb1YT29qVO2TezS3W7s0EenzeTvU8kbiASDge2cULeWkstoEvE2gk7JMnCn2PxRNo5nLTxucKvpFFuZJbcJcFAp5IznIrNtaGjNrDCPDOnQXGnyQ3Cr50b5YA98YDD7g/qKqetWtxp+oPFcYduqv2dff/AGp5pOoNa3gZVd41bBc9SozgH7UZrtumsRbraRWA5U919xiipZOlOLjZSlfZIM9RjBU4IPxXZPwy8aLqITSdVl/51B+5lbjzlA6f/If3HPvXGbqF7aV4mU5VupFTaVcrb3SyybgAfzKcFfkVZAeUfV0VzyRmjI5gVrkPhLxkUukttRv0ntGXC3DnBTAzhj3Hb9KvGn+LNFv28u1v4Wk6bGO1j9geSKa8kSytLzxWfMGeaW/Ug59f6UHf6tbWMDz3dykMaDJZzgVnkexlqupwWVnLczyKkUSF5GPQKBya+efrra/1m91O6HquZDIRL15PA/TFNfHfjh9biaysg0diHBZiSGm9sjsM8474qlHa1u0rSEMBnao/1pJLFAr4Huq3T21xbTCP0SHaQe4+/wAUWDJhlhZVJG48fm/rVWn1E3MIid3O05XceBTO3vTNHEu7DbcBvmpdfRnKSQUiy3TlHchz+UFaX30c0ICIzH1YY1LLeyRzKsilSD+cHNEOQ8Ds7cFc5IplFC9pAEd5OZfJmlYIxxgHA3fPxRGZP5H/API0BKnmTrjPtx7009PYNWboMrB5GUSkMe2BQ7QbcsX2qvNQ3hO9Oe4o1FDqu4Zz71zv7ci6CNFBuYJFYYQ9HqW6sxt2pI3FTQKsVuqxgKpPQVFqzNHZkocHb1FUu6FeWBWrziQpbTEnOOaNfTVkmME0mZCN7A96F8JANd5bn1d6m8SSOmvkqxBAA4ouORnHJ61mhs7s2oB2gdPel+oQXNrOJZt+xzwc5wKYaeokmmeQBmBPJr2qyM1kAxyN461vYFhiuK9McxRwGQ9sU0tYllQSxBomzwyHFQ3USLOmEA49qZWfTHajhmb+AO7vYlj8vUUjnVuC4GGFL/2NFcAyaTdpMSOIpfS369KNeCKbUXEsasPkUtvI0tdViFuvlguPy1o4dIpxu8DDTNKESbrhkWU8MOuP0oo3LepLWNSmcea6+o/b2FL7aRzdSgscF+fmmGNtvKV4PuKyu7Y3LL0jSDW7+1cBL+9ODkoLp9v2xmhdQu5ryXzZ55pAWLATzM+M9gSaXv8A+sA/9oqS94soyOpb/Wnr2KbNbSyR7woxnAGetFLpyBNs8gUkflxnFbWIDKEYArgcH7ULG7ZILEjHc/ahn2B36MT6esR3KoZB1IxxUUDeVK0YAbccr8VOztuVM+k9qhmPl38JTg5H+NGgrOxlLbvdW4eNdzKOV96005YzIRIqyr2DHp8020jjWkUflZ1yPfJq1XljaRRwyR20Ss5XcQgGetPVgSOcOIrO+jMp2x5AJHIGe9NGtdzEpJEVJypDdRRtxaWxlObeI8yfwD3/AN6gewtA7AW0WM/yClTD07I//9k="/>
          <p:cNvSpPr>
            <a:spLocks noChangeAspect="1" noChangeArrowheads="1"/>
          </p:cNvSpPr>
          <p:nvPr/>
        </p:nvSpPr>
        <p:spPr bwMode="auto">
          <a:xfrm>
            <a:off x="63500" y="-447675"/>
            <a:ext cx="1209675" cy="904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52" name="AutoShape 4" descr="data:image/jpeg;base64,/9j/4AAQSkZJRgABAQAAAQABAAD/2wBDAAkGBwgHBgkIBwgKCgkLDRYPDQwMDRsUFRAWIB0iIiAdHx8kKDQsJCYxJx8fLT0tMTU3Ojo6Iys/RD84QzQ5Ojf/2wBDAQoKCg0MDRoPDxo3JR8lNzc3Nzc3Nzc3Nzc3Nzc3Nzc3Nzc3Nzc3Nzc3Nzc3Nzc3Nzc3Nzc3Nzc3Nzc3Nzc3Nzf/wAARCACLALoDASIAAhEBAxEB/8QAHAAAAgIDAQEAAAAAAAAAAAAABAUDBgECBwAI/8QAPBAAAgEDAwIFAgMGBAUFAAAAAQIDAAQRBRIhMUEGEyJRYRRxBzKRFSNCUoGhscHR4RYkM1OSNGJyovD/xAAaAQADAQEBAQAAAAAAAAAAAAABAgMABAUG/8QAJREAAgICAgIBBAMAAAAAAAAAAAECESExAxIEQVETImFxMkKR/9oADAMBAAIRAxEAPwDm0dzcBRKceXn04o557h4w77VUDJwKr9ssjlYS52A8DNWDyjbxiJZ1d2/h64qM4o55JIJ0jWjFd5Nq7RqMbvmtfOmvpHklJbcxwPYe1Q3Hnxxi3GEZhycYzReivFpsZE48wg5H3pHBC2qLDDaJa6S8svpCpnNUz/iC4kcxNAHTdgE9ad32ty39u9rtCIey96qF3aTW11G5b0s3G00IKNmgl7Jr3YZpFIPqH6UE7C3cL1U0c0F3JeHG0rjvUNxbiNz5oBGOuauilg1zEkygxjBHOaxbXLonlhyAeDRlrEAOnpNTJaxShkii3EDtRsymtC+C7k0+7Lxt5gbrUU8811cGQelycjbW06FXCGB0GcHI60fAsUZGyBg/ZjQlJIPZIijguFkDSzZYjgE1ZJtSjfTI40DC4Q9R0pbNgoJZojuHQrWUHlxHIID9AetLL8k272bQyz6m5E7+ocEjvUiWRMpjnb90p6npWLWVLByzrlWGBjruPQU1tdC8QavBtbRL+ODOQ7Wsgz9sjmh+gCqz8N22r3smy6WBE7E9aGubFLGSSJ3DqhwG96etpzaZcNC9lcQtjDGRCp/Q0l1y5N1P5DLtC9CB1oKUmx0+2AMspJEdRiN0berAH2zWkcJ3Bgcbex71mSeMuFJ5NVTGqtGJbonPmk7hx1pta66G08QPwB2FJJLN2nGVypGcitJbQxncMj4prNSGDyrMxbJ3HqKkGnSEAgdfmlaEhh6utMFuIwoG49PelA8C+xdllBcHb70ziZvrBNEcheRXla2EBQgfesQQEplJdvt81J5Fkwy+1BruTzJFCFOBtOKG/acqMPMCOo796XXSSRuCzkrmoiN6Fg1OkFRVWOJpgR5iArml8d9m52TjeueCe1ZiuD5YTaGx70HPtMgK5DdxQ6WzKKHc8jKfPThcYpGZJHnJZjtY880yt5RJZSxzNgquV+aWBcrnoKaKrYYr5Dra5ZSYmI2k4U05hVrIoiOoMuMkiq7HAWOd3TmpneVpVcSEsvQE9qzXwLKNli1ASRDzJo0ljHIdRyKRvdyXEhVWEanpxVm01kvrJkYjcBypoDQdCuvEmtJpOlRqJGy0kr/liQdWP+nc8UFFPYsAGKLUYoiOHiHJY010mxlvnaW3trq48tCzeVEzgY68gV2zw/8AhroWl2McOoR/tSUAb2ulBQn4Tpj75PzVuhjt7eMRQxxxRjgKihQP6Cn6WN1s5X+GHhGQsPEOp243yc2cMi58pf5yD3I6ew+Tx0Wa6KHrg/rUmp3gt4wkKqSewpVJJ5kRkB4HUDk0yVItDivRJdtBewmC8iSaJuqyLmuaeOPBKQxtqGmEtCvLqRkxj79x/er35rEjniiYwkiMsnqQjBU9MVnFMpPx6Vnz2dNmcleDnvUNxpUSQE7cyryMVZ/FsJ0LU5rRlKqzExPjhl7YP9RSaVgYhsfO4c1PKOP7kyDTV8xQON6jn4rW+slMTuJRuHbNYUyxbhb43N1NBTwXrCRhuIA6A9a1jxVsEPksu7+IdhUW9f5T+la2cMsl2kQIVz/NT7/h66POI/1rNpbHbUdibBxt2kk85o+NJ4osFcrjOfaprW3hW2VMHzlY7m9xTGIK1sV+MUk8iTnbor891lPLZM/NDrES5EWQp6g1NqFssLExuDk+9QxSyRkBhwadaGWsEwXy1AJ9WelQTfuZssd2eQKNwMq67XbsDULiWe42vF6h020QRdmshzEpA6jmswuJV8sgZ+BU0ixxjGc/5UE8gD7o1Ix3rG2NRamOIHgD5qOOCKVX/eKrr0HvQiSzTkLlsd81jyJUlG7OByDWBQ0tIJ/rIUjZlJB3YPUAZNdc/BHTYbW4vrtWZpri2hLBhjYcsSP7iuW+FriSLUJ2mCvmJgjH+Eniuj/hzfra38spbajAIwHfJ4/SlUl2O3x/GjLg5ORvK0dbu5dkZxjIFKTPMW4Jx2qSeQSOQxJUdSOpNRiaKAev0LkAZ6896sLxcd+iC5aXIXYZQwwRioYYYfOCtN5MpYLhWz17HsKhiuZp9TmtZCA0bhV9iSMg/pzWdH0p1umuLzd5khJCH8q9CM+5yKx6n04wg03WP9J5Y7cXTwSk7weqHHH296xJby2xJ/PEeVcf50t8W71/5mAlZY+Rg4yKLs7yWfw+jurZmh3/ACM89PtTLdBnwv6UeRPZFrul2viDSpbC8UbXGUkwMxt2YfNcS1Hwzr1hfG2GnXs6K5UPBbs6nBxkEAjFdstJ92M8inljMeAhxmhJHneRw1lHzfdQ3VheLbX1pPaSMMqtxGUL/bPX+lTRXX0zepAQex719KzJBPCYbyGOaNuqyqGB/WuU/iX4c8OadGtzZS/S3jkf8opyrqf4sfw4/Tt1qMoJnnyRzW9gt5n+o8vY5/l7Gg/PvhwJ34+TTASxSoEfkL0I7iilFvtHI6e1K69gU2tiBLloHVn5PfHeiJNXEcZWJslxgj2oWS3iaP1OSfigWh5G3IINPSHpN5JIV+odjJnOakeLanpVic8/FaJL5JKkc+9NLUlo8jnNB4NKTiAwsShXAUe/epYX6nJzjFbskMjkqrdfV8VjyNko2qdh/tWsVyRLHZq5Gwk9yDUqyWVowFzFvUNyPio3do5xFEeSM1tBIBMXvYwFXuRQTaBkaG80MqY1tJgSMhwOlLw0QjZlPB/LupqDZbEkUxAHvmj9N8GS+K7S7l0WWFGtiFJlYhXY87RgHkDB/qKPZt6AlbK5bWN4ka3yf9MvtVAeTn4q7eDtO1eHxFbxXdnJHDLh2yVwQpzxg/birh4V/D+HRLGKa+n+t1Be6ZEcR9lB7/J/tVhvvMhhQKu0qOvcVnFXZ18XZXFPZtJIytluvf70NdJ+1bQRCfy3UglwMnHXioLi5aezaVeZBwQB37VBpVnfQziaeSNUaIAxhvVn36Y96r7PW8fjUOPtdND828EkkUwXdLGMK27kjBHP6n9ajmmeMk5/XtWu8Dqyg/esNtl/MfsQeaJNNe3gEvIHvbjyQpKnG5j0xRbDykflQoAUKOcf/sVFcXIiGDge1DW9wZWm9sDP96ZbKqUuSP4QFu8i6ZScDORTqxlGM56c0h1ZsSI/zii7S42xnJ5IxitLZueHaNj5Ltp5/wB2CwBxgVDfaXZ6juGoafBMxQqTcRBhjHf4qTSzhRxj2Apx5aSwlJF3IwwR71M8nldej5PuJLXS9VuFsZkvLfjY4jKKc9QoJPA7cn7mtDqj5/6Aqw/iL4Uj8M+JDa2Pqs5o1lt1LZZF6FTnk4I6+x+KSC14/wCkf0pJbOeTjuivhpN+1Xb7US0UgXc5PFQvKsc4ki9Xx7VtLdTTn1DHwKYdoypVwcn1CmmkXkUGYrn8pBw3tSlFZVyV61k7v4RkUBWkwsXqp5uEDFidpomO5gltiTJskA/L70mYhXFGGOJ0Vi4UHjcegNADgiNLh/PExcgr3rebUZ7lWR2BU9OKaJ4Y1CRY5ZoTDC5AG4jc32Hz80yg8Cy3Glm6imCyrndExHb/AAodkP8A17Mpyq7EhQzAdOvFdz/BtBB4LeRHJea7kZwPcYUf2Fc2gtk0uNI7pNgPBZl5z7Guhfhfc29sbywVgfqHE8eDwTgAj74ANFSyJ9RN0Xg3s6HrnHvWbu78+Aq5Gcc4rzQSSOQMAfaozbkSbQMAU7O3jaFEc5gkw4LIw2uoPUf60xMpt3Xc2+NxlH9x/kfcVBe6XM43wKWJ7CtBHL5JhlBSQ8qG9+lFM748kXWf2FvODyTWVu1Rc5pALthwxwe4PastMWXg0yotPxkgm7u2dzk9aL0l820znrvA/Qf70mbnrTLTGCWExP8A3P8AIU3su4pcdIh1SSNnVZGIHXjv8UVp0QfaxJPtVcuLj6q+AXlR0PvVs0iElFpG1J2c3PLqh/py4UE9qPlnSC3kmlYLFGhdiewA5qK1hwoHSlnjKF5fD97D5xgjMeXfHVRyV/r0/rSs8XmlbON+ItTfxDrMl/JbsspUIqlsiNR+UY+Bn+pNANbS7ji3fGePV/vRM9wq2yflhG4ANu29+3cmpPqYP++D965p8rg8o54rscwVTngUxsEXazuVGPegtpJ4omxjMqlcZwelXZaWjdplkby0HGeTUsoSB0Unhxk01hsoNNtfqrpQZSMIlI79zcS7yMDtiljJS0Sjl0tAcrZlY9s1e/wu0W3vbi41C/ZRbWmAN/5VJGdx/wAvvVEePbzmrj4LupItPu7VygtzMsjNuzyF6Y7jmjNrrk6IRjJpSdIvHiLUEnkXyoV+mi/LGeMjueO/FV+619UCGwi+jZSThTnI7ZzWuqXiwxiHcRlAQPde3+H9qrNxMXBxjj2qaa0e25cSglFYH+pRtrXh2WZcloYjKB1K7cgj7VSrG+vrCeK6s5poZI3DxspPBH+NWbTryW3sPo4mKq2TLnuMnj+9bm3FzhGzxyMHpVFhHz0+SMZtJYLp4d/F7TZ0ii160mt7jpJPAN8Z+cfmH25q66N4gh1q5L6dYXMmmYJXUJB5aMfZVbDH74xXKPDPglNX8UWMV1EfpVJlnCH8yKOh+CcD7E13MW6xIscaBEQBVRRgKB0AHtTbHjyKsGHuo4lO1OcYFKNSne42llHp6YGKamEnqKHmhGDxWorCbTspmrRSJcGeNSUfkgdmoW3vYixXzF3Dgg9ast1Zk7sEjIwRVe1HQ1aP0gD7Ukpyjo9JedhRaPXF7HEhLuAP8aBS91C5jkgt1McEpBJxyft7f7U38J+GVnlmkmXe64C57Zz/AKVdLXw7FGFyFAz2FH7pqngPJ5qUaKXo2kSl1LJz71ftM07yI1LjnHSiRDZadHvmkiiUdGkYLn9aRav4/wDD2lBlFw13KOkdsu7/AOxwP70yqOEeby+Q5LBaFUKpZjgDkk9K4X498b3Gt30kdgG/ZkRKxYJAcjPrYdwe2e33pl4n/ES+1q3a1sYBY2jqQ4ZsyuPYkdB9v1qn2axCC48+VV2r6QR+fjpTWng43IrbiWcBpZGdh03GtPNlHG/pTu0sbUO80qsw6qrdMfNaGS3JJ8rGewFQmlZlKiseWV/MVBqzWGiLp0SXlxdRyAru2J0FVa1he8uEiycsevsKfa3cJb20VjbtgAYJ963I3/Fex5/At1TUpLq9aQtlV4UdsUMZvNwuMc9aicenK9KmjhDqACAadRUVSHqlg8rqj+uPeKlt7trCUS2zHDfmjboa8kBeQRqpZj7Vi4gbpLiMjpmjgEXbospkk1zSkniCgwSbCTyRkA4z7Vm2/Zmm7n1GzkvZIsEQu+2PJ78DnHsaK8HWOzw5O7yqXuJt6RKTu2rxnH60dcRW/k+a7xgPxk9sUnVAnySisGLy9s72T6hLDy5WVSIgvTAxwR1HTrS/6udWLLa9Bwu4A1vp+pRRjy4wMSfulkI9s9KzcahbLcGK4lRW4BzxQiqIyTvR1j8Jyt14ce9nQpPLMyMhHKBTgD/P+tXNkU9K5l4I8TWOk3Y0m4lRfqWBjO4EB8dyP5u3yMd66F9epHpIP2qy0MvklZMULMvqxiioy0oyw49q3MYIwvFMiqlQpeLPz80JPYvIcYGKd/TANknNbeSC2KWSRRS9iW2hltCTAxQnuKoni7W9e0y/vjNq12LQJmNUIUrvwB0GeDu5+K6p9OuMmuNfiXq1vL4iudPWSM+WEjKHGclc8f8AlU56C5puhBGxZ3uDLJcTsNqzzOXbB6+o80HcMYZCroWX+bvU9ltSJY2V0KH1xtjI9sGoNQhuJrsNbzR/TgYPPI+9Si6yQ5FKTIZGSZcKfUOnY1pa3EzZgCs8hOFA5JPtUy20CvuklCt896Y6OYINXhmmniSJQTvfoDjAGT96q3ZKmiG9BgBhKMrKuPUMGlm75q831hZarD9XHJIF2El4gCWAzng8Zrnxe/ydsMW3tuXBx8/NTqUnaMlYTpVvDb2huNo39FNLmLTzySkfl6g0c8pigSEDIWhliKiQBhmXgYpE3bkxk/ZBIiOhyMDH8NbW0Cqp2qzH5FGW9mIsnO8jrntRcUR81XG1eO9Vc6M5vRjTvKijztGRyT7VterFLEH2q/zU8FjiV5JSHjbqFao5PpIVb1YT29qVO2TezS3W7s0EenzeTvU8kbiASDge2cULeWkstoEvE2gk7JMnCn2PxRNo5nLTxucKvpFFuZJbcJcFAp5IznIrNtaGjNrDCPDOnQXGnyQ3Cr50b5YA98YDD7g/qKqetWtxp+oPFcYduqv2dff/AGp5pOoNa3gZVd41bBc9SozgH7UZrtumsRbraRWA5U919xiipZOlOLjZSlfZIM9RjBU4IPxXZPwy8aLqITSdVl/51B+5lbjzlA6f/If3HPvXGbqF7aV4mU5VupFTaVcrb3SyybgAfzKcFfkVZAeUfV0VzyRmjI5gVrkPhLxkUukttRv0ntGXC3DnBTAzhj3Hb9KvGn+LNFv28u1v4Wk6bGO1j9geSKa8kSytLzxWfMGeaW/Ug59f6UHf6tbWMDz3dykMaDJZzgVnkexlqupwWVnLczyKkUSF5GPQKBya+efrra/1m91O6HquZDIRL15PA/TFNfHfjh9biaysg0diHBZiSGm9sjsM8474qlHa1u0rSEMBnao/1pJLFAr4Huq3T21xbTCP0SHaQe4+/wAUWDJhlhZVJG48fm/rVWn1E3MIid3O05XceBTO3vTNHEu7DbcBvmpdfRnKSQUiy3TlHchz+UFaX30c0ICIzH1YY1LLeyRzKsilSD+cHNEOQ8Ds7cFc5IplFC9pAEd5OZfJmlYIxxgHA3fPxRGZP5H/API0BKnmTrjPtx7009PYNWboMrB5GUSkMe2BQ7QbcsX2qvNQ3hO9Oe4o1FDqu4Zz71zv7ci6CNFBuYJFYYQ9HqW6sxt2pI3FTQKsVuqxgKpPQVFqzNHZkocHb1FUu6FeWBWrziQpbTEnOOaNfTVkmME0mZCN7A96F8JANd5bn1d6m8SSOmvkqxBAA4ouORnHJ61mhs7s2oB2gdPel+oQXNrOJZt+xzwc5wKYaeokmmeQBmBPJr2qyM1kAxyN461vYFhiuK9McxRwGQ9sU0tYllQSxBomzwyHFQ3USLOmEA49qZWfTHajhmb+AO7vYlj8vUUjnVuC4GGFL/2NFcAyaTdpMSOIpfS369KNeCKbUXEsasPkUtvI0tdViFuvlguPy1o4dIpxu8DDTNKESbrhkWU8MOuP0oo3LepLWNSmcea6+o/b2FL7aRzdSgscF+fmmGNtvKV4PuKyu7Y3LL0jSDW7+1cBL+9ODkoLp9v2xmhdQu5ryXzZ55pAWLATzM+M9gSaXv8A+sA/9oqS94soyOpb/Wnr2KbNbSyR7woxnAGetFLpyBNs8gUkflxnFbWIDKEYArgcH7ULG7ZILEjHc/ahn2B36MT6esR3KoZB1IxxUUDeVK0YAbccr8VOztuVM+k9qhmPl38JTg5H+NGgrOxlLbvdW4eNdzKOV96005YzIRIqyr2DHp8020jjWkUflZ1yPfJq1XljaRRwyR20Ss5XcQgGetPVgSOcOIrO+jMp2x5AJHIGe9NGtdzEpJEVJypDdRRtxaWxlObeI8yfwD3/AN6gewtA7AW0WM/yClTD07I//9k="/>
          <p:cNvSpPr>
            <a:spLocks noChangeAspect="1" noChangeArrowheads="1"/>
          </p:cNvSpPr>
          <p:nvPr/>
        </p:nvSpPr>
        <p:spPr bwMode="auto">
          <a:xfrm>
            <a:off x="63500" y="-447675"/>
            <a:ext cx="1209675" cy="904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54" name="Picture 6" descr="http://blogs.bikecrawler.com/wp-content/uploads/2011/03/aguac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500174"/>
            <a:ext cx="3934116" cy="2618358"/>
          </a:xfrm>
          <a:prstGeom prst="rect">
            <a:avLst/>
          </a:prstGeom>
          <a:noFill/>
        </p:spPr>
      </p:pic>
      <p:pic>
        <p:nvPicPr>
          <p:cNvPr id="2056" name="Picture 8" descr="http://www.coloredhome.com/fotorosa3/ro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071942"/>
            <a:ext cx="2928958" cy="2199482"/>
          </a:xfrm>
          <a:prstGeom prst="rect">
            <a:avLst/>
          </a:prstGeom>
          <a:noFill/>
        </p:spPr>
      </p:pic>
      <p:pic>
        <p:nvPicPr>
          <p:cNvPr id="2058" name="Picture 10" descr="http://2.bp.blogspot.com/_xt4Ldr-QLp4/TULxtIixMqI/AAAAAAAADjM/90ukukrRIS4/s1600/la%2Bsabila%2Ben%2Bla%2Bbellez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4071942"/>
            <a:ext cx="3050275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Alimenticias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4257676" cy="4846320"/>
          </a:xfrm>
        </p:spPr>
        <p:txBody>
          <a:bodyPr/>
          <a:lstStyle/>
          <a:p>
            <a:r>
              <a:rPr lang="es-PA" dirty="0" smtClean="0"/>
              <a:t>Maíz</a:t>
            </a:r>
          </a:p>
          <a:p>
            <a:r>
              <a:rPr lang="es-PA" dirty="0" smtClean="0"/>
              <a:t>Aguacate</a:t>
            </a:r>
          </a:p>
          <a:p>
            <a:r>
              <a:rPr lang="es-PA" dirty="0" smtClean="0"/>
              <a:t>Arroz</a:t>
            </a:r>
          </a:p>
          <a:p>
            <a:r>
              <a:rPr lang="es-PA" dirty="0" smtClean="0"/>
              <a:t>Yuca</a:t>
            </a:r>
          </a:p>
          <a:p>
            <a:endParaRPr lang="es-PA" dirty="0"/>
          </a:p>
        </p:txBody>
      </p:sp>
      <p:pic>
        <p:nvPicPr>
          <p:cNvPr id="5122" name="Picture 2" descr="http://www.sitioecologico.com/wp-content/uploads/plantas-alimenticias-300x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214554"/>
            <a:ext cx="3857652" cy="31889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dirty="0" err="1" smtClean="0"/>
              <a:t>Medicianales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3471858" cy="4846320"/>
          </a:xfrm>
        </p:spPr>
        <p:txBody>
          <a:bodyPr/>
          <a:lstStyle/>
          <a:p>
            <a:r>
              <a:rPr lang="es-PA" dirty="0" smtClean="0"/>
              <a:t>Diente de ajo</a:t>
            </a:r>
          </a:p>
          <a:p>
            <a:r>
              <a:rPr lang="es-PA" dirty="0" smtClean="0"/>
              <a:t>Salvia</a:t>
            </a:r>
          </a:p>
          <a:p>
            <a:r>
              <a:rPr lang="es-PA" dirty="0" smtClean="0"/>
              <a:t>Sábila</a:t>
            </a:r>
          </a:p>
          <a:p>
            <a:r>
              <a:rPr lang="es-PA" dirty="0" err="1" smtClean="0"/>
              <a:t>Guanabana</a:t>
            </a:r>
            <a:endParaRPr lang="es-PA" dirty="0" smtClean="0"/>
          </a:p>
          <a:p>
            <a:endParaRPr lang="es-PA" dirty="0" smtClean="0"/>
          </a:p>
          <a:p>
            <a:endParaRPr lang="es-PA" dirty="0"/>
          </a:p>
        </p:txBody>
      </p:sp>
      <p:pic>
        <p:nvPicPr>
          <p:cNvPr id="4098" name="Picture 2" descr="http://t1.gstatic.com/images?q=tbn:ANd9GcSBagRv0eyDbFz5KpRnYIwDDNT2jYkmHPtTlGrk1fsNIvuLrkY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71678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ornamentales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4829180" cy="4846320"/>
          </a:xfrm>
        </p:spPr>
        <p:txBody>
          <a:bodyPr/>
          <a:lstStyle/>
          <a:p>
            <a:r>
              <a:rPr lang="es-PA" dirty="0" smtClean="0"/>
              <a:t>Rosa</a:t>
            </a:r>
          </a:p>
          <a:p>
            <a:r>
              <a:rPr lang="es-PA" dirty="0" smtClean="0"/>
              <a:t>Papo</a:t>
            </a:r>
          </a:p>
          <a:p>
            <a:r>
              <a:rPr lang="es-PA" dirty="0" smtClean="0"/>
              <a:t>Clavel</a:t>
            </a:r>
          </a:p>
          <a:p>
            <a:r>
              <a:rPr lang="es-PA" dirty="0" smtClean="0"/>
              <a:t>Lirios</a:t>
            </a:r>
          </a:p>
          <a:p>
            <a:r>
              <a:rPr lang="es-PA" dirty="0" err="1" smtClean="0"/>
              <a:t>chavelitas</a:t>
            </a:r>
            <a:endParaRPr lang="es-PA" dirty="0" smtClean="0"/>
          </a:p>
          <a:p>
            <a:endParaRPr lang="es-PA" dirty="0"/>
          </a:p>
        </p:txBody>
      </p:sp>
      <p:pic>
        <p:nvPicPr>
          <p:cNvPr id="1026" name="Picture 2" descr="http://t1.gstatic.com/images?q=tbn:ANd9GcR2u9tAWD_4XvVUUn-bx9j4iislWR3TlkV_V8ocicO9dWLDu8H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928802"/>
            <a:ext cx="4000528" cy="31342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19458" name="Picture 2" descr="C:\Users\7\Pictures\gracias-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83</Words>
  <Application>Microsoft Office PowerPoint</Application>
  <PresentationFormat>Presentación en pantalla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Opulento</vt:lpstr>
      <vt:lpstr>Universidad de cartago</vt:lpstr>
      <vt:lpstr>Las plantas</vt:lpstr>
      <vt:lpstr>Se clasifican</vt:lpstr>
      <vt:lpstr>Alimenticias</vt:lpstr>
      <vt:lpstr>Medicianales</vt:lpstr>
      <vt:lpstr>ornamentales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cartago</dc:title>
  <dc:creator>7</dc:creator>
  <cp:lastModifiedBy>7</cp:lastModifiedBy>
  <cp:revision>2</cp:revision>
  <dcterms:created xsi:type="dcterms:W3CDTF">2011-12-13T18:16:35Z</dcterms:created>
  <dcterms:modified xsi:type="dcterms:W3CDTF">2011-12-13T18:32:42Z</dcterms:modified>
</cp:coreProperties>
</file>