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E2096D-212D-4DF2-AF67-506000888F82}" type="datetimeFigureOut">
              <a:rPr lang="es-CO" smtClean="0"/>
              <a:pPr/>
              <a:t>19/05/2009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C24B21-42BF-4B3A-817C-4EB1662FD6E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CONCLUSIONES</a:t>
            </a: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La flexibilidad de sus productos tiene un aspecto positivo en cuanto a que se ajusta a los requerimientos del cliente, pero también tiene un aspecto negativo debido a que a veces puede causar complicaciones en el almacenamiento éstos</a:t>
            </a:r>
            <a:r>
              <a:rPr lang="es-ES" dirty="0" smtClean="0"/>
              <a:t>.</a:t>
            </a:r>
          </a:p>
          <a:p>
            <a:pPr lvl="0"/>
            <a:endParaRPr lang="es-CO" dirty="0"/>
          </a:p>
          <a:p>
            <a:r>
              <a:rPr lang="es-ES" dirty="0"/>
              <a:t>Un ambiente de trabajo ordenado y limpio, crea en el personal un mayor compromiso con su trabajo, mejorando la eficiencia de todos los procesos, obteniendo así una mayor productividad para la empresa. 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El control visual es una ayuda útil y necesaria para las empresas y más aun cuando ésta es un centro de almacenamiento que maneja gran cantidad de productos, pues esta ayuda a implementar un orden y una guía dentro de la estructura funcional de la bodega</a:t>
            </a:r>
            <a:r>
              <a:rPr lang="es-ES" dirty="0" smtClean="0"/>
              <a:t>.</a:t>
            </a:r>
          </a:p>
          <a:p>
            <a:pPr lvl="0"/>
            <a:endParaRPr lang="es-CO" dirty="0"/>
          </a:p>
          <a:p>
            <a:pPr lvl="0"/>
            <a:r>
              <a:rPr lang="es-ES" dirty="0"/>
              <a:t>Una de las cosas más importantes a la hora de la implementación de las mejoras, es concientizar a los empleados e informarles todo acerca del proceso que se lleva a cabo, pues ellos son una parte fundamental de la empresa e influyen en la productividad de ésta.</a:t>
            </a:r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Mantener un seguimiento constante al proceso de las mejoras es muy importante, pues este indica si la empresa está obteniendo mejores resultados, o si por el contrario, está obteniendo pérdidas, para lo que habría que optar por diferentes soluciones</a:t>
            </a:r>
            <a:r>
              <a:rPr lang="es-ES" dirty="0" smtClean="0"/>
              <a:t>.</a:t>
            </a:r>
          </a:p>
          <a:p>
            <a:pPr lvl="0"/>
            <a:endParaRPr lang="es-CO" dirty="0"/>
          </a:p>
          <a:p>
            <a:r>
              <a:rPr lang="es-ES" dirty="0"/>
              <a:t>Los conocimientos adquiridos durante el semestre nos fueron muy útiles a la hora de aplicarlos en nuestro trabajo con la empresa, pues fueron una guía para trazarnos los objetivos que queríamos alcanzar y nos ayudaron en la comunicación con el gerente y los empleados.</a:t>
            </a:r>
            <a:endParaRPr lang="es-C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265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Mirador</vt:lpstr>
      <vt:lpstr>CONCLUSIONES</vt:lpstr>
      <vt:lpstr>Diapositiva 2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CONCLUSIONES</dc:title>
  <dc:creator>pauli</dc:creator>
  <cp:lastModifiedBy>pauli</cp:lastModifiedBy>
  <cp:revision>2</cp:revision>
  <dcterms:created xsi:type="dcterms:W3CDTF">2009-05-19T15:46:49Z</dcterms:created>
  <dcterms:modified xsi:type="dcterms:W3CDTF">2009-05-19T19:56:38Z</dcterms:modified>
</cp:coreProperties>
</file>