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81" r:id="rId5"/>
    <p:sldId id="259" r:id="rId6"/>
    <p:sldId id="273" r:id="rId7"/>
    <p:sldId id="272" r:id="rId8"/>
    <p:sldId id="271" r:id="rId9"/>
    <p:sldId id="274" r:id="rId10"/>
    <p:sldId id="283" r:id="rId11"/>
    <p:sldId id="260" r:id="rId12"/>
    <p:sldId id="268" r:id="rId13"/>
    <p:sldId id="269" r:id="rId14"/>
    <p:sldId id="284" r:id="rId15"/>
    <p:sldId id="285" r:id="rId16"/>
    <p:sldId id="289" r:id="rId17"/>
    <p:sldId id="261" r:id="rId18"/>
    <p:sldId id="287" r:id="rId19"/>
    <p:sldId id="286" r:id="rId20"/>
    <p:sldId id="288" r:id="rId21"/>
    <p:sldId id="290" r:id="rId22"/>
    <p:sldId id="262" r:id="rId23"/>
    <p:sldId id="292" r:id="rId24"/>
    <p:sldId id="293" r:id="rId25"/>
    <p:sldId id="263" r:id="rId26"/>
    <p:sldId id="282" r:id="rId27"/>
    <p:sldId id="278" r:id="rId28"/>
    <p:sldId id="275" r:id="rId29"/>
    <p:sldId id="294" r:id="rId30"/>
    <p:sldId id="295" r:id="rId31"/>
    <p:sldId id="264" r:id="rId32"/>
    <p:sldId id="276" r:id="rId33"/>
    <p:sldId id="277" r:id="rId34"/>
    <p:sldId id="296" r:id="rId35"/>
    <p:sldId id="297" r:id="rId36"/>
    <p:sldId id="265" r:id="rId37"/>
    <p:sldId id="266" r:id="rId38"/>
    <p:sldId id="267" r:id="rId3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8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F9D5FE-7212-463F-9621-FD33B0757CAB}" type="doc">
      <dgm:prSet loTypeId="urn:microsoft.com/office/officeart/2005/8/layout/cycle5" loCatId="cycle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s-CL"/>
        </a:p>
      </dgm:t>
    </dgm:pt>
    <dgm:pt modelId="{0360C2C5-BDD7-4CAF-B2BC-AD4FE670DF80}">
      <dgm:prSet phldrT="[Texto]"/>
      <dgm:spPr/>
      <dgm:t>
        <a:bodyPr/>
        <a:lstStyle/>
        <a:p>
          <a:r>
            <a:rPr lang="es-CL" dirty="0" smtClean="0"/>
            <a:t>Dramaturgo</a:t>
          </a:r>
          <a:endParaRPr lang="es-CL" dirty="0"/>
        </a:p>
      </dgm:t>
    </dgm:pt>
    <dgm:pt modelId="{50000AF4-20C0-4956-A02A-A30110BC0228}" type="parTrans" cxnId="{B697E5C1-46FC-4464-BAFB-CECE481F570E}">
      <dgm:prSet/>
      <dgm:spPr/>
      <dgm:t>
        <a:bodyPr/>
        <a:lstStyle/>
        <a:p>
          <a:endParaRPr lang="es-CL"/>
        </a:p>
      </dgm:t>
    </dgm:pt>
    <dgm:pt modelId="{CF40B31D-0027-410B-A53D-EC6DEE10B4F6}" type="sibTrans" cxnId="{B697E5C1-46FC-4464-BAFB-CECE481F570E}">
      <dgm:prSet/>
      <dgm:spPr/>
      <dgm:t>
        <a:bodyPr/>
        <a:lstStyle/>
        <a:p>
          <a:endParaRPr lang="es-CL"/>
        </a:p>
      </dgm:t>
    </dgm:pt>
    <dgm:pt modelId="{37342629-7512-4EFF-BB0C-8890EA457E3A}">
      <dgm:prSet phldrT="[Texto]"/>
      <dgm:spPr/>
      <dgm:t>
        <a:bodyPr/>
        <a:lstStyle/>
        <a:p>
          <a:r>
            <a:rPr lang="es-CL" dirty="0" smtClean="0"/>
            <a:t>Personajes</a:t>
          </a:r>
          <a:endParaRPr lang="es-CL" dirty="0"/>
        </a:p>
      </dgm:t>
    </dgm:pt>
    <dgm:pt modelId="{FD32D28E-CF5B-44D0-BDD2-F355D0DA6729}" type="parTrans" cxnId="{CE3F4FCB-8C07-48FD-AB70-29684476E6ED}">
      <dgm:prSet/>
      <dgm:spPr/>
      <dgm:t>
        <a:bodyPr/>
        <a:lstStyle/>
        <a:p>
          <a:endParaRPr lang="es-CL"/>
        </a:p>
      </dgm:t>
    </dgm:pt>
    <dgm:pt modelId="{03973AFD-AAD8-4616-9997-A7E6C143E649}" type="sibTrans" cxnId="{CE3F4FCB-8C07-48FD-AB70-29684476E6ED}">
      <dgm:prSet/>
      <dgm:spPr/>
      <dgm:t>
        <a:bodyPr/>
        <a:lstStyle/>
        <a:p>
          <a:endParaRPr lang="es-CL"/>
        </a:p>
      </dgm:t>
    </dgm:pt>
    <dgm:pt modelId="{1BD1707B-11D0-4D6B-B695-6F415C651E9E}">
      <dgm:prSet phldrT="[Texto]"/>
      <dgm:spPr/>
      <dgm:t>
        <a:bodyPr/>
        <a:lstStyle/>
        <a:p>
          <a:r>
            <a:rPr lang="es-CL" dirty="0" smtClean="0"/>
            <a:t>Dialogo</a:t>
          </a:r>
          <a:endParaRPr lang="es-CL" dirty="0"/>
        </a:p>
      </dgm:t>
    </dgm:pt>
    <dgm:pt modelId="{FF754443-BFCC-4CF3-A8C2-219E2958C71F}" type="parTrans" cxnId="{712B840B-5269-4907-8DEF-4C4D8CC81DA7}">
      <dgm:prSet/>
      <dgm:spPr/>
      <dgm:t>
        <a:bodyPr/>
        <a:lstStyle/>
        <a:p>
          <a:endParaRPr lang="es-CL"/>
        </a:p>
      </dgm:t>
    </dgm:pt>
    <dgm:pt modelId="{B78F4CE9-2112-4831-BC35-52636A74CDD5}" type="sibTrans" cxnId="{712B840B-5269-4907-8DEF-4C4D8CC81DA7}">
      <dgm:prSet/>
      <dgm:spPr/>
      <dgm:t>
        <a:bodyPr/>
        <a:lstStyle/>
        <a:p>
          <a:endParaRPr lang="es-CL"/>
        </a:p>
      </dgm:t>
    </dgm:pt>
    <dgm:pt modelId="{DDE45E33-192F-47DF-B56E-2521DBE579A7}">
      <dgm:prSet phldrT="[Texto]"/>
      <dgm:spPr/>
      <dgm:t>
        <a:bodyPr/>
        <a:lstStyle/>
        <a:p>
          <a:r>
            <a:rPr lang="es-CL" dirty="0" smtClean="0"/>
            <a:t>Acotaciones</a:t>
          </a:r>
          <a:endParaRPr lang="es-CL" dirty="0"/>
        </a:p>
      </dgm:t>
    </dgm:pt>
    <dgm:pt modelId="{68CFFCB0-3EE8-486B-B015-B9A9779BCD33}" type="parTrans" cxnId="{7817651D-2A92-4C9E-8E98-610A79CCA21F}">
      <dgm:prSet/>
      <dgm:spPr/>
      <dgm:t>
        <a:bodyPr/>
        <a:lstStyle/>
        <a:p>
          <a:endParaRPr lang="es-CL"/>
        </a:p>
      </dgm:t>
    </dgm:pt>
    <dgm:pt modelId="{ADF80024-184D-4435-9921-49E2ED08DEED}" type="sibTrans" cxnId="{7817651D-2A92-4C9E-8E98-610A79CCA21F}">
      <dgm:prSet/>
      <dgm:spPr/>
      <dgm:t>
        <a:bodyPr/>
        <a:lstStyle/>
        <a:p>
          <a:endParaRPr lang="es-CL"/>
        </a:p>
      </dgm:t>
    </dgm:pt>
    <dgm:pt modelId="{5BCD8456-BEC6-469D-B6B6-72F7AC3A2CB7}">
      <dgm:prSet phldrT="[Texto]"/>
      <dgm:spPr/>
      <dgm:t>
        <a:bodyPr/>
        <a:lstStyle/>
        <a:p>
          <a:r>
            <a:rPr lang="es-CL" dirty="0" smtClean="0"/>
            <a:t>Aparte</a:t>
          </a:r>
          <a:endParaRPr lang="es-CL" dirty="0"/>
        </a:p>
      </dgm:t>
    </dgm:pt>
    <dgm:pt modelId="{AB8E21CF-DCD2-4046-A034-F26F18A09D19}" type="parTrans" cxnId="{99433F13-0473-4633-A3C8-15B5A9EA3EC9}">
      <dgm:prSet/>
      <dgm:spPr/>
      <dgm:t>
        <a:bodyPr/>
        <a:lstStyle/>
        <a:p>
          <a:endParaRPr lang="es-CL"/>
        </a:p>
      </dgm:t>
    </dgm:pt>
    <dgm:pt modelId="{DCD17A70-9E6E-4C0C-8ABC-F86C612AD415}" type="sibTrans" cxnId="{99433F13-0473-4633-A3C8-15B5A9EA3EC9}">
      <dgm:prSet/>
      <dgm:spPr/>
      <dgm:t>
        <a:bodyPr/>
        <a:lstStyle/>
        <a:p>
          <a:endParaRPr lang="es-CL"/>
        </a:p>
      </dgm:t>
    </dgm:pt>
    <dgm:pt modelId="{EB6E9B5E-9AA1-4938-A1E8-0806BBFE2268}" type="pres">
      <dgm:prSet presAssocID="{03F9D5FE-7212-463F-9621-FD33B0757CA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AA621CB8-E4A2-446D-894E-E073B054C3F1}" type="pres">
      <dgm:prSet presAssocID="{0360C2C5-BDD7-4CAF-B2BC-AD4FE670DF8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22E08B4-7336-4D56-8C04-D42CE1F08CF7}" type="pres">
      <dgm:prSet presAssocID="{0360C2C5-BDD7-4CAF-B2BC-AD4FE670DF80}" presName="spNode" presStyleCnt="0"/>
      <dgm:spPr/>
    </dgm:pt>
    <dgm:pt modelId="{99AB28E4-23A8-4B87-9D14-840DCB4760C9}" type="pres">
      <dgm:prSet presAssocID="{CF40B31D-0027-410B-A53D-EC6DEE10B4F6}" presName="sibTrans" presStyleLbl="sibTrans1D1" presStyleIdx="0" presStyleCnt="5"/>
      <dgm:spPr/>
      <dgm:t>
        <a:bodyPr/>
        <a:lstStyle/>
        <a:p>
          <a:endParaRPr lang="es-CL"/>
        </a:p>
      </dgm:t>
    </dgm:pt>
    <dgm:pt modelId="{FE79971A-0762-4C67-8B09-04C7126E83FC}" type="pres">
      <dgm:prSet presAssocID="{37342629-7512-4EFF-BB0C-8890EA457E3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A207225-0115-4D5F-AB19-4D1F888B01AA}" type="pres">
      <dgm:prSet presAssocID="{37342629-7512-4EFF-BB0C-8890EA457E3A}" presName="spNode" presStyleCnt="0"/>
      <dgm:spPr/>
    </dgm:pt>
    <dgm:pt modelId="{BEEA2BF6-8F75-492C-806A-4DB6DF277319}" type="pres">
      <dgm:prSet presAssocID="{03973AFD-AAD8-4616-9997-A7E6C143E649}" presName="sibTrans" presStyleLbl="sibTrans1D1" presStyleIdx="1" presStyleCnt="5"/>
      <dgm:spPr/>
      <dgm:t>
        <a:bodyPr/>
        <a:lstStyle/>
        <a:p>
          <a:endParaRPr lang="es-CL"/>
        </a:p>
      </dgm:t>
    </dgm:pt>
    <dgm:pt modelId="{E44CE123-CFA4-418A-8DEB-3AAA854F08A6}" type="pres">
      <dgm:prSet presAssocID="{1BD1707B-11D0-4D6B-B695-6F415C651E9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C5595FC-1DD5-42EE-809E-D8B0C13C43B6}" type="pres">
      <dgm:prSet presAssocID="{1BD1707B-11D0-4D6B-B695-6F415C651E9E}" presName="spNode" presStyleCnt="0"/>
      <dgm:spPr/>
    </dgm:pt>
    <dgm:pt modelId="{EE73907E-1334-422C-B517-5B9C266CE5AE}" type="pres">
      <dgm:prSet presAssocID="{B78F4CE9-2112-4831-BC35-52636A74CDD5}" presName="sibTrans" presStyleLbl="sibTrans1D1" presStyleIdx="2" presStyleCnt="5"/>
      <dgm:spPr/>
      <dgm:t>
        <a:bodyPr/>
        <a:lstStyle/>
        <a:p>
          <a:endParaRPr lang="es-CL"/>
        </a:p>
      </dgm:t>
    </dgm:pt>
    <dgm:pt modelId="{DFFDA5E3-348B-4033-B617-C3FD49343B5E}" type="pres">
      <dgm:prSet presAssocID="{DDE45E33-192F-47DF-B56E-2521DBE579A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155A5AE-4483-4D61-8DC6-FC5AB25EB564}" type="pres">
      <dgm:prSet presAssocID="{DDE45E33-192F-47DF-B56E-2521DBE579A7}" presName="spNode" presStyleCnt="0"/>
      <dgm:spPr/>
    </dgm:pt>
    <dgm:pt modelId="{5F4CDC7B-05F2-4C69-819E-AC9B7778BBBB}" type="pres">
      <dgm:prSet presAssocID="{ADF80024-184D-4435-9921-49E2ED08DEED}" presName="sibTrans" presStyleLbl="sibTrans1D1" presStyleIdx="3" presStyleCnt="5"/>
      <dgm:spPr/>
      <dgm:t>
        <a:bodyPr/>
        <a:lstStyle/>
        <a:p>
          <a:endParaRPr lang="es-CL"/>
        </a:p>
      </dgm:t>
    </dgm:pt>
    <dgm:pt modelId="{65DCB92A-1A40-4469-B5D6-673FAB90786C}" type="pres">
      <dgm:prSet presAssocID="{5BCD8456-BEC6-469D-B6B6-72F7AC3A2CB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E1C37E1-CCC5-4F3C-AAE3-25D14ACBCD88}" type="pres">
      <dgm:prSet presAssocID="{5BCD8456-BEC6-469D-B6B6-72F7AC3A2CB7}" presName="spNode" presStyleCnt="0"/>
      <dgm:spPr/>
    </dgm:pt>
    <dgm:pt modelId="{2BC66172-5399-4211-B115-BCC1182D7C14}" type="pres">
      <dgm:prSet presAssocID="{DCD17A70-9E6E-4C0C-8ABC-F86C612AD415}" presName="sibTrans" presStyleLbl="sibTrans1D1" presStyleIdx="4" presStyleCnt="5"/>
      <dgm:spPr/>
      <dgm:t>
        <a:bodyPr/>
        <a:lstStyle/>
        <a:p>
          <a:endParaRPr lang="es-CL"/>
        </a:p>
      </dgm:t>
    </dgm:pt>
  </dgm:ptLst>
  <dgm:cxnLst>
    <dgm:cxn modelId="{8F6C98EC-030E-4FF3-99CA-4EDE9F72EE98}" type="presOf" srcId="{B78F4CE9-2112-4831-BC35-52636A74CDD5}" destId="{EE73907E-1334-422C-B517-5B9C266CE5AE}" srcOrd="0" destOrd="0" presId="urn:microsoft.com/office/officeart/2005/8/layout/cycle5"/>
    <dgm:cxn modelId="{A1F039A2-2B7E-4227-951B-1228521453CC}" type="presOf" srcId="{5BCD8456-BEC6-469D-B6B6-72F7AC3A2CB7}" destId="{65DCB92A-1A40-4469-B5D6-673FAB90786C}" srcOrd="0" destOrd="0" presId="urn:microsoft.com/office/officeart/2005/8/layout/cycle5"/>
    <dgm:cxn modelId="{B4B6D314-6A55-405B-AAA7-00C48DFE08EE}" type="presOf" srcId="{DCD17A70-9E6E-4C0C-8ABC-F86C612AD415}" destId="{2BC66172-5399-4211-B115-BCC1182D7C14}" srcOrd="0" destOrd="0" presId="urn:microsoft.com/office/officeart/2005/8/layout/cycle5"/>
    <dgm:cxn modelId="{14BF6405-6838-4A2F-89AF-92F84E485294}" type="presOf" srcId="{DDE45E33-192F-47DF-B56E-2521DBE579A7}" destId="{DFFDA5E3-348B-4033-B617-C3FD49343B5E}" srcOrd="0" destOrd="0" presId="urn:microsoft.com/office/officeart/2005/8/layout/cycle5"/>
    <dgm:cxn modelId="{7817651D-2A92-4C9E-8E98-610A79CCA21F}" srcId="{03F9D5FE-7212-463F-9621-FD33B0757CAB}" destId="{DDE45E33-192F-47DF-B56E-2521DBE579A7}" srcOrd="3" destOrd="0" parTransId="{68CFFCB0-3EE8-486B-B015-B9A9779BCD33}" sibTransId="{ADF80024-184D-4435-9921-49E2ED08DEED}"/>
    <dgm:cxn modelId="{CE3F4FCB-8C07-48FD-AB70-29684476E6ED}" srcId="{03F9D5FE-7212-463F-9621-FD33B0757CAB}" destId="{37342629-7512-4EFF-BB0C-8890EA457E3A}" srcOrd="1" destOrd="0" parTransId="{FD32D28E-CF5B-44D0-BDD2-F355D0DA6729}" sibTransId="{03973AFD-AAD8-4616-9997-A7E6C143E649}"/>
    <dgm:cxn modelId="{712B840B-5269-4907-8DEF-4C4D8CC81DA7}" srcId="{03F9D5FE-7212-463F-9621-FD33B0757CAB}" destId="{1BD1707B-11D0-4D6B-B695-6F415C651E9E}" srcOrd="2" destOrd="0" parTransId="{FF754443-BFCC-4CF3-A8C2-219E2958C71F}" sibTransId="{B78F4CE9-2112-4831-BC35-52636A74CDD5}"/>
    <dgm:cxn modelId="{0C61BAC5-07A3-45FE-989C-91D2370754EB}" type="presOf" srcId="{1BD1707B-11D0-4D6B-B695-6F415C651E9E}" destId="{E44CE123-CFA4-418A-8DEB-3AAA854F08A6}" srcOrd="0" destOrd="0" presId="urn:microsoft.com/office/officeart/2005/8/layout/cycle5"/>
    <dgm:cxn modelId="{C9572C56-EEF0-4003-86C6-4D1B078D9131}" type="presOf" srcId="{37342629-7512-4EFF-BB0C-8890EA457E3A}" destId="{FE79971A-0762-4C67-8B09-04C7126E83FC}" srcOrd="0" destOrd="0" presId="urn:microsoft.com/office/officeart/2005/8/layout/cycle5"/>
    <dgm:cxn modelId="{DC0A9C85-E723-4A71-AA3C-B05D39DCBD51}" type="presOf" srcId="{03F9D5FE-7212-463F-9621-FD33B0757CAB}" destId="{EB6E9B5E-9AA1-4938-A1E8-0806BBFE2268}" srcOrd="0" destOrd="0" presId="urn:microsoft.com/office/officeart/2005/8/layout/cycle5"/>
    <dgm:cxn modelId="{E589EBC3-A496-4E79-8AB7-0074D3AC2E07}" type="presOf" srcId="{CF40B31D-0027-410B-A53D-EC6DEE10B4F6}" destId="{99AB28E4-23A8-4B87-9D14-840DCB4760C9}" srcOrd="0" destOrd="0" presId="urn:microsoft.com/office/officeart/2005/8/layout/cycle5"/>
    <dgm:cxn modelId="{4CC1F566-66F8-40E4-93C8-A16157F3BEE7}" type="presOf" srcId="{ADF80024-184D-4435-9921-49E2ED08DEED}" destId="{5F4CDC7B-05F2-4C69-819E-AC9B7778BBBB}" srcOrd="0" destOrd="0" presId="urn:microsoft.com/office/officeart/2005/8/layout/cycle5"/>
    <dgm:cxn modelId="{A6483516-A427-4114-BF4C-A3DE4E5B00E6}" type="presOf" srcId="{0360C2C5-BDD7-4CAF-B2BC-AD4FE670DF80}" destId="{AA621CB8-E4A2-446D-894E-E073B054C3F1}" srcOrd="0" destOrd="0" presId="urn:microsoft.com/office/officeart/2005/8/layout/cycle5"/>
    <dgm:cxn modelId="{B697E5C1-46FC-4464-BAFB-CECE481F570E}" srcId="{03F9D5FE-7212-463F-9621-FD33B0757CAB}" destId="{0360C2C5-BDD7-4CAF-B2BC-AD4FE670DF80}" srcOrd="0" destOrd="0" parTransId="{50000AF4-20C0-4956-A02A-A30110BC0228}" sibTransId="{CF40B31D-0027-410B-A53D-EC6DEE10B4F6}"/>
    <dgm:cxn modelId="{3C3D5DD0-D6C3-4BAC-A75B-8117158F5E7F}" type="presOf" srcId="{03973AFD-AAD8-4616-9997-A7E6C143E649}" destId="{BEEA2BF6-8F75-492C-806A-4DB6DF277319}" srcOrd="0" destOrd="0" presId="urn:microsoft.com/office/officeart/2005/8/layout/cycle5"/>
    <dgm:cxn modelId="{99433F13-0473-4633-A3C8-15B5A9EA3EC9}" srcId="{03F9D5FE-7212-463F-9621-FD33B0757CAB}" destId="{5BCD8456-BEC6-469D-B6B6-72F7AC3A2CB7}" srcOrd="4" destOrd="0" parTransId="{AB8E21CF-DCD2-4046-A034-F26F18A09D19}" sibTransId="{DCD17A70-9E6E-4C0C-8ABC-F86C612AD415}"/>
    <dgm:cxn modelId="{7E6FCC3B-6031-4C3F-90B3-F2CA8D31D576}" type="presParOf" srcId="{EB6E9B5E-9AA1-4938-A1E8-0806BBFE2268}" destId="{AA621CB8-E4A2-446D-894E-E073B054C3F1}" srcOrd="0" destOrd="0" presId="urn:microsoft.com/office/officeart/2005/8/layout/cycle5"/>
    <dgm:cxn modelId="{37479BAA-2446-4C76-B842-026E0E98096D}" type="presParOf" srcId="{EB6E9B5E-9AA1-4938-A1E8-0806BBFE2268}" destId="{D22E08B4-7336-4D56-8C04-D42CE1F08CF7}" srcOrd="1" destOrd="0" presId="urn:microsoft.com/office/officeart/2005/8/layout/cycle5"/>
    <dgm:cxn modelId="{45FEE6FB-BF25-4395-A8AB-D5B4FDAACF4C}" type="presParOf" srcId="{EB6E9B5E-9AA1-4938-A1E8-0806BBFE2268}" destId="{99AB28E4-23A8-4B87-9D14-840DCB4760C9}" srcOrd="2" destOrd="0" presId="urn:microsoft.com/office/officeart/2005/8/layout/cycle5"/>
    <dgm:cxn modelId="{FEF13194-0FF8-4887-A947-50396665A737}" type="presParOf" srcId="{EB6E9B5E-9AA1-4938-A1E8-0806BBFE2268}" destId="{FE79971A-0762-4C67-8B09-04C7126E83FC}" srcOrd="3" destOrd="0" presId="urn:microsoft.com/office/officeart/2005/8/layout/cycle5"/>
    <dgm:cxn modelId="{37F8F642-70B0-4E30-8FF7-D93BEA9A6EC3}" type="presParOf" srcId="{EB6E9B5E-9AA1-4938-A1E8-0806BBFE2268}" destId="{DA207225-0115-4D5F-AB19-4D1F888B01AA}" srcOrd="4" destOrd="0" presId="urn:microsoft.com/office/officeart/2005/8/layout/cycle5"/>
    <dgm:cxn modelId="{B7C4DB5F-FF70-4136-9842-FC5016C7CBC8}" type="presParOf" srcId="{EB6E9B5E-9AA1-4938-A1E8-0806BBFE2268}" destId="{BEEA2BF6-8F75-492C-806A-4DB6DF277319}" srcOrd="5" destOrd="0" presId="urn:microsoft.com/office/officeart/2005/8/layout/cycle5"/>
    <dgm:cxn modelId="{3FD0CC59-C785-4FB5-9FB4-C5694269FDF6}" type="presParOf" srcId="{EB6E9B5E-9AA1-4938-A1E8-0806BBFE2268}" destId="{E44CE123-CFA4-418A-8DEB-3AAA854F08A6}" srcOrd="6" destOrd="0" presId="urn:microsoft.com/office/officeart/2005/8/layout/cycle5"/>
    <dgm:cxn modelId="{AC2883FB-F827-4FB1-A5C1-5CC41B5BBE65}" type="presParOf" srcId="{EB6E9B5E-9AA1-4938-A1E8-0806BBFE2268}" destId="{2C5595FC-1DD5-42EE-809E-D8B0C13C43B6}" srcOrd="7" destOrd="0" presId="urn:microsoft.com/office/officeart/2005/8/layout/cycle5"/>
    <dgm:cxn modelId="{3578FA98-A4CD-4BD4-9EFE-02F22B1B8445}" type="presParOf" srcId="{EB6E9B5E-9AA1-4938-A1E8-0806BBFE2268}" destId="{EE73907E-1334-422C-B517-5B9C266CE5AE}" srcOrd="8" destOrd="0" presId="urn:microsoft.com/office/officeart/2005/8/layout/cycle5"/>
    <dgm:cxn modelId="{F2F88F69-7939-448A-A38F-F6B9B4932D95}" type="presParOf" srcId="{EB6E9B5E-9AA1-4938-A1E8-0806BBFE2268}" destId="{DFFDA5E3-348B-4033-B617-C3FD49343B5E}" srcOrd="9" destOrd="0" presId="urn:microsoft.com/office/officeart/2005/8/layout/cycle5"/>
    <dgm:cxn modelId="{4F7FD5B1-8B82-469D-AE89-E554EB23EF85}" type="presParOf" srcId="{EB6E9B5E-9AA1-4938-A1E8-0806BBFE2268}" destId="{E155A5AE-4483-4D61-8DC6-FC5AB25EB564}" srcOrd="10" destOrd="0" presId="urn:microsoft.com/office/officeart/2005/8/layout/cycle5"/>
    <dgm:cxn modelId="{2F8CA1AE-6EFC-4030-87F9-44471FD7DF3C}" type="presParOf" srcId="{EB6E9B5E-9AA1-4938-A1E8-0806BBFE2268}" destId="{5F4CDC7B-05F2-4C69-819E-AC9B7778BBBB}" srcOrd="11" destOrd="0" presId="urn:microsoft.com/office/officeart/2005/8/layout/cycle5"/>
    <dgm:cxn modelId="{EF923C7E-5B65-4EAD-BA3F-392010D660FD}" type="presParOf" srcId="{EB6E9B5E-9AA1-4938-A1E8-0806BBFE2268}" destId="{65DCB92A-1A40-4469-B5D6-673FAB90786C}" srcOrd="12" destOrd="0" presId="urn:microsoft.com/office/officeart/2005/8/layout/cycle5"/>
    <dgm:cxn modelId="{AF5148E2-E902-4E0A-9607-849766A8AB88}" type="presParOf" srcId="{EB6E9B5E-9AA1-4938-A1E8-0806BBFE2268}" destId="{8E1C37E1-CCC5-4F3C-AAE3-25D14ACBCD88}" srcOrd="13" destOrd="0" presId="urn:microsoft.com/office/officeart/2005/8/layout/cycle5"/>
    <dgm:cxn modelId="{3FEC8BCE-2724-4F11-8B1A-7597BB7BBCD7}" type="presParOf" srcId="{EB6E9B5E-9AA1-4938-A1E8-0806BBFE2268}" destId="{2BC66172-5399-4211-B115-BCC1182D7C14}" srcOrd="14" destOrd="0" presId="urn:microsoft.com/office/officeart/2005/8/layout/cycle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26AB3F-C981-467E-A9E9-F17715A4562C}" type="doc">
      <dgm:prSet loTypeId="urn:microsoft.com/office/officeart/2005/8/layout/gear1" loCatId="process" qsTypeId="urn:microsoft.com/office/officeart/2005/8/quickstyle/simple1" qsCatId="simple" csTypeId="urn:microsoft.com/office/officeart/2005/8/colors/accent2_4" csCatId="accent2" phldr="1"/>
      <dgm:spPr/>
    </dgm:pt>
    <dgm:pt modelId="{BDAB755A-3BD7-456F-9727-46D4BC679C03}">
      <dgm:prSet phldrT="[Texto]"/>
      <dgm:spPr/>
      <dgm:t>
        <a:bodyPr/>
        <a:lstStyle/>
        <a:p>
          <a:r>
            <a:rPr lang="es-CL" dirty="0" smtClean="0"/>
            <a:t>Presentación del conflicto</a:t>
          </a:r>
          <a:endParaRPr lang="es-CL" dirty="0"/>
        </a:p>
      </dgm:t>
    </dgm:pt>
    <dgm:pt modelId="{D8C72155-8343-47DE-8800-56FCDF189568}" type="parTrans" cxnId="{812ADCAC-FF9A-4CC0-92DE-D688C60D10A1}">
      <dgm:prSet/>
      <dgm:spPr/>
      <dgm:t>
        <a:bodyPr/>
        <a:lstStyle/>
        <a:p>
          <a:endParaRPr lang="es-CL"/>
        </a:p>
      </dgm:t>
    </dgm:pt>
    <dgm:pt modelId="{718805AF-E133-4B6E-A9EB-770590CD23F8}" type="sibTrans" cxnId="{812ADCAC-FF9A-4CC0-92DE-D688C60D10A1}">
      <dgm:prSet/>
      <dgm:spPr/>
      <dgm:t>
        <a:bodyPr/>
        <a:lstStyle/>
        <a:p>
          <a:endParaRPr lang="es-CL"/>
        </a:p>
      </dgm:t>
    </dgm:pt>
    <dgm:pt modelId="{E200A724-DBB4-4567-9DFB-5093FCE2B1AE}">
      <dgm:prSet phldrT="[Texto]"/>
      <dgm:spPr/>
      <dgm:t>
        <a:bodyPr/>
        <a:lstStyle/>
        <a:p>
          <a:r>
            <a:rPr lang="es-CL" dirty="0" smtClean="0"/>
            <a:t>Desarrollo del conflicto</a:t>
          </a:r>
          <a:endParaRPr lang="es-CL" dirty="0"/>
        </a:p>
      </dgm:t>
    </dgm:pt>
    <dgm:pt modelId="{6F8A1F04-05A4-49BA-ACFA-AD483846E33A}" type="parTrans" cxnId="{C897E9E8-A6EC-44FE-938C-ED706179C165}">
      <dgm:prSet/>
      <dgm:spPr/>
      <dgm:t>
        <a:bodyPr/>
        <a:lstStyle/>
        <a:p>
          <a:endParaRPr lang="es-CL"/>
        </a:p>
      </dgm:t>
    </dgm:pt>
    <dgm:pt modelId="{74C0389D-9551-45D6-87EA-9739B9495C5A}" type="sibTrans" cxnId="{C897E9E8-A6EC-44FE-938C-ED706179C165}">
      <dgm:prSet/>
      <dgm:spPr/>
      <dgm:t>
        <a:bodyPr/>
        <a:lstStyle/>
        <a:p>
          <a:endParaRPr lang="es-CL"/>
        </a:p>
      </dgm:t>
    </dgm:pt>
    <dgm:pt modelId="{E8B0D912-AC9D-4285-97AD-377DC38A3651}">
      <dgm:prSet phldrT="[Texto]"/>
      <dgm:spPr/>
      <dgm:t>
        <a:bodyPr/>
        <a:lstStyle/>
        <a:p>
          <a:r>
            <a:rPr lang="es-CL" dirty="0" smtClean="0"/>
            <a:t>Desenlace</a:t>
          </a:r>
          <a:endParaRPr lang="es-CL" dirty="0"/>
        </a:p>
      </dgm:t>
    </dgm:pt>
    <dgm:pt modelId="{FB25322F-03D8-4536-BD58-65E25BAF4287}" type="parTrans" cxnId="{CEEFA517-CBF1-4400-98B0-DF768A86D0D0}">
      <dgm:prSet/>
      <dgm:spPr/>
      <dgm:t>
        <a:bodyPr/>
        <a:lstStyle/>
        <a:p>
          <a:endParaRPr lang="es-CL"/>
        </a:p>
      </dgm:t>
    </dgm:pt>
    <dgm:pt modelId="{9D3DF3DD-0A3D-46AF-A7C1-61193530EA2C}" type="sibTrans" cxnId="{CEEFA517-CBF1-4400-98B0-DF768A86D0D0}">
      <dgm:prSet/>
      <dgm:spPr/>
      <dgm:t>
        <a:bodyPr/>
        <a:lstStyle/>
        <a:p>
          <a:endParaRPr lang="es-CL"/>
        </a:p>
      </dgm:t>
    </dgm:pt>
    <dgm:pt modelId="{E03F5EF7-A847-47B8-B7DE-448F47811710}" type="pres">
      <dgm:prSet presAssocID="{8426AB3F-C981-467E-A9E9-F17715A4562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EC54530-C1FD-4A64-937A-E32DC30BAF42}" type="pres">
      <dgm:prSet presAssocID="{BDAB755A-3BD7-456F-9727-46D4BC679C03}" presName="gear1" presStyleLbl="node1" presStyleIdx="0" presStyleCnt="3" custLinFactNeighborX="21977" custLinFactNeighborY="-3795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CB1DD67-422C-46BD-915B-17E15F7A80A7}" type="pres">
      <dgm:prSet presAssocID="{BDAB755A-3BD7-456F-9727-46D4BC679C03}" presName="gear1srcNode" presStyleLbl="node1" presStyleIdx="0" presStyleCnt="3"/>
      <dgm:spPr/>
      <dgm:t>
        <a:bodyPr/>
        <a:lstStyle/>
        <a:p>
          <a:endParaRPr lang="es-CL"/>
        </a:p>
      </dgm:t>
    </dgm:pt>
    <dgm:pt modelId="{4EB362FE-C54D-469B-AAD6-654D75AC0240}" type="pres">
      <dgm:prSet presAssocID="{BDAB755A-3BD7-456F-9727-46D4BC679C03}" presName="gear1dstNode" presStyleLbl="node1" presStyleIdx="0" presStyleCnt="3"/>
      <dgm:spPr/>
      <dgm:t>
        <a:bodyPr/>
        <a:lstStyle/>
        <a:p>
          <a:endParaRPr lang="es-CL"/>
        </a:p>
      </dgm:t>
    </dgm:pt>
    <dgm:pt modelId="{D1AFEA38-29D2-476A-B3B2-80C53019296D}" type="pres">
      <dgm:prSet presAssocID="{E200A724-DBB4-4567-9DFB-5093FCE2B1AE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3B7684F-0BF3-4E46-A6BE-B63B80E74189}" type="pres">
      <dgm:prSet presAssocID="{E200A724-DBB4-4567-9DFB-5093FCE2B1AE}" presName="gear2srcNode" presStyleLbl="node1" presStyleIdx="1" presStyleCnt="3"/>
      <dgm:spPr/>
      <dgm:t>
        <a:bodyPr/>
        <a:lstStyle/>
        <a:p>
          <a:endParaRPr lang="es-CL"/>
        </a:p>
      </dgm:t>
    </dgm:pt>
    <dgm:pt modelId="{9F06A8DB-9D94-475C-9A17-171A3143FC8E}" type="pres">
      <dgm:prSet presAssocID="{E200A724-DBB4-4567-9DFB-5093FCE2B1AE}" presName="gear2dstNode" presStyleLbl="node1" presStyleIdx="1" presStyleCnt="3"/>
      <dgm:spPr/>
      <dgm:t>
        <a:bodyPr/>
        <a:lstStyle/>
        <a:p>
          <a:endParaRPr lang="es-CL"/>
        </a:p>
      </dgm:t>
    </dgm:pt>
    <dgm:pt modelId="{D4C0CE2D-432A-4463-903C-5A9448CC785F}" type="pres">
      <dgm:prSet presAssocID="{E8B0D912-AC9D-4285-97AD-377DC38A3651}" presName="gear3" presStyleLbl="node1" presStyleIdx="2" presStyleCnt="3"/>
      <dgm:spPr/>
      <dgm:t>
        <a:bodyPr/>
        <a:lstStyle/>
        <a:p>
          <a:endParaRPr lang="es-CL"/>
        </a:p>
      </dgm:t>
    </dgm:pt>
    <dgm:pt modelId="{87F7FEB4-5BB9-4CCC-9B0E-6ECD3081E8BA}" type="pres">
      <dgm:prSet presAssocID="{E8B0D912-AC9D-4285-97AD-377DC38A3651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7D5090F-D20C-48E4-9F41-4AD2D8E1E36F}" type="pres">
      <dgm:prSet presAssocID="{E8B0D912-AC9D-4285-97AD-377DC38A3651}" presName="gear3srcNode" presStyleLbl="node1" presStyleIdx="2" presStyleCnt="3"/>
      <dgm:spPr/>
      <dgm:t>
        <a:bodyPr/>
        <a:lstStyle/>
        <a:p>
          <a:endParaRPr lang="es-CL"/>
        </a:p>
      </dgm:t>
    </dgm:pt>
    <dgm:pt modelId="{BDFFFA76-828F-4464-97ED-F1D058ACA81D}" type="pres">
      <dgm:prSet presAssocID="{E8B0D912-AC9D-4285-97AD-377DC38A3651}" presName="gear3dstNode" presStyleLbl="node1" presStyleIdx="2" presStyleCnt="3"/>
      <dgm:spPr/>
      <dgm:t>
        <a:bodyPr/>
        <a:lstStyle/>
        <a:p>
          <a:endParaRPr lang="es-CL"/>
        </a:p>
      </dgm:t>
    </dgm:pt>
    <dgm:pt modelId="{8D472DAA-1659-45CB-801A-0395FD68785F}" type="pres">
      <dgm:prSet presAssocID="{718805AF-E133-4B6E-A9EB-770590CD23F8}" presName="connector1" presStyleLbl="sibTrans2D1" presStyleIdx="0" presStyleCnt="3" custAng="7316540" custLinFactNeighborX="11080" custLinFactNeighborY="-3075"/>
      <dgm:spPr/>
      <dgm:t>
        <a:bodyPr/>
        <a:lstStyle/>
        <a:p>
          <a:endParaRPr lang="es-CL"/>
        </a:p>
      </dgm:t>
    </dgm:pt>
    <dgm:pt modelId="{E2D2B803-634F-455F-8D20-7B9B387A3499}" type="pres">
      <dgm:prSet presAssocID="{74C0389D-9551-45D6-87EA-9739B9495C5A}" presName="connector2" presStyleLbl="sibTrans2D1" presStyleIdx="1" presStyleCnt="3" custAng="11281494" custLinFactNeighborX="4937" custLinFactNeighborY="9702"/>
      <dgm:spPr/>
      <dgm:t>
        <a:bodyPr/>
        <a:lstStyle/>
        <a:p>
          <a:endParaRPr lang="es-CL"/>
        </a:p>
      </dgm:t>
    </dgm:pt>
    <dgm:pt modelId="{4AD98F28-3AE1-4ADF-9ED6-83AD4651CDF1}" type="pres">
      <dgm:prSet presAssocID="{9D3DF3DD-0A3D-46AF-A7C1-61193530EA2C}" presName="connector3" presStyleLbl="sibTrans2D1" presStyleIdx="2" presStyleCnt="3"/>
      <dgm:spPr/>
      <dgm:t>
        <a:bodyPr/>
        <a:lstStyle/>
        <a:p>
          <a:endParaRPr lang="es-CL"/>
        </a:p>
      </dgm:t>
    </dgm:pt>
  </dgm:ptLst>
  <dgm:cxnLst>
    <dgm:cxn modelId="{2905BD9D-7272-4323-82B6-AD2785B489B0}" type="presOf" srcId="{74C0389D-9551-45D6-87EA-9739B9495C5A}" destId="{E2D2B803-634F-455F-8D20-7B9B387A3499}" srcOrd="0" destOrd="0" presId="urn:microsoft.com/office/officeart/2005/8/layout/gear1"/>
    <dgm:cxn modelId="{CEEFA517-CBF1-4400-98B0-DF768A86D0D0}" srcId="{8426AB3F-C981-467E-A9E9-F17715A4562C}" destId="{E8B0D912-AC9D-4285-97AD-377DC38A3651}" srcOrd="2" destOrd="0" parTransId="{FB25322F-03D8-4536-BD58-65E25BAF4287}" sibTransId="{9D3DF3DD-0A3D-46AF-A7C1-61193530EA2C}"/>
    <dgm:cxn modelId="{4D1E0E3D-2B32-4979-8B52-11EBC270A913}" type="presOf" srcId="{E200A724-DBB4-4567-9DFB-5093FCE2B1AE}" destId="{23B7684F-0BF3-4E46-A6BE-B63B80E74189}" srcOrd="1" destOrd="0" presId="urn:microsoft.com/office/officeart/2005/8/layout/gear1"/>
    <dgm:cxn modelId="{C39E3456-46EE-4A83-A384-D26A8C4A0494}" type="presOf" srcId="{BDAB755A-3BD7-456F-9727-46D4BC679C03}" destId="{CEC54530-C1FD-4A64-937A-E32DC30BAF42}" srcOrd="0" destOrd="0" presId="urn:microsoft.com/office/officeart/2005/8/layout/gear1"/>
    <dgm:cxn modelId="{DCDDA625-6234-4568-9C1B-F5D170EE491A}" type="presOf" srcId="{718805AF-E133-4B6E-A9EB-770590CD23F8}" destId="{8D472DAA-1659-45CB-801A-0395FD68785F}" srcOrd="0" destOrd="0" presId="urn:microsoft.com/office/officeart/2005/8/layout/gear1"/>
    <dgm:cxn modelId="{D192507F-4628-4ACF-934C-351C77171B48}" type="presOf" srcId="{E200A724-DBB4-4567-9DFB-5093FCE2B1AE}" destId="{D1AFEA38-29D2-476A-B3B2-80C53019296D}" srcOrd="0" destOrd="0" presId="urn:microsoft.com/office/officeart/2005/8/layout/gear1"/>
    <dgm:cxn modelId="{913AB799-ABF9-4B02-90C3-03372663F6A3}" type="presOf" srcId="{E8B0D912-AC9D-4285-97AD-377DC38A3651}" destId="{BDFFFA76-828F-4464-97ED-F1D058ACA81D}" srcOrd="3" destOrd="0" presId="urn:microsoft.com/office/officeart/2005/8/layout/gear1"/>
    <dgm:cxn modelId="{F2C9517C-F365-4402-A3F1-344D8E0F25D3}" type="presOf" srcId="{E8B0D912-AC9D-4285-97AD-377DC38A3651}" destId="{D4C0CE2D-432A-4463-903C-5A9448CC785F}" srcOrd="0" destOrd="0" presId="urn:microsoft.com/office/officeart/2005/8/layout/gear1"/>
    <dgm:cxn modelId="{6EA1B87B-E821-4A60-8FCF-C444DAC30456}" type="presOf" srcId="{8426AB3F-C981-467E-A9E9-F17715A4562C}" destId="{E03F5EF7-A847-47B8-B7DE-448F47811710}" srcOrd="0" destOrd="0" presId="urn:microsoft.com/office/officeart/2005/8/layout/gear1"/>
    <dgm:cxn modelId="{97DCF938-DF35-4800-A692-BFD5B5B3D107}" type="presOf" srcId="{E200A724-DBB4-4567-9DFB-5093FCE2B1AE}" destId="{9F06A8DB-9D94-475C-9A17-171A3143FC8E}" srcOrd="2" destOrd="0" presId="urn:microsoft.com/office/officeart/2005/8/layout/gear1"/>
    <dgm:cxn modelId="{812ADCAC-FF9A-4CC0-92DE-D688C60D10A1}" srcId="{8426AB3F-C981-467E-A9E9-F17715A4562C}" destId="{BDAB755A-3BD7-456F-9727-46D4BC679C03}" srcOrd="0" destOrd="0" parTransId="{D8C72155-8343-47DE-8800-56FCDF189568}" sibTransId="{718805AF-E133-4B6E-A9EB-770590CD23F8}"/>
    <dgm:cxn modelId="{7D111D5F-0953-4A13-BEF0-9074FE70C079}" type="presOf" srcId="{9D3DF3DD-0A3D-46AF-A7C1-61193530EA2C}" destId="{4AD98F28-3AE1-4ADF-9ED6-83AD4651CDF1}" srcOrd="0" destOrd="0" presId="urn:microsoft.com/office/officeart/2005/8/layout/gear1"/>
    <dgm:cxn modelId="{A2802320-6637-44A0-9F4E-638D69D3D82A}" type="presOf" srcId="{E8B0D912-AC9D-4285-97AD-377DC38A3651}" destId="{E7D5090F-D20C-48E4-9F41-4AD2D8E1E36F}" srcOrd="2" destOrd="0" presId="urn:microsoft.com/office/officeart/2005/8/layout/gear1"/>
    <dgm:cxn modelId="{2403262D-9277-470D-8147-86B5262989ED}" type="presOf" srcId="{BDAB755A-3BD7-456F-9727-46D4BC679C03}" destId="{4EB362FE-C54D-469B-AAD6-654D75AC0240}" srcOrd="2" destOrd="0" presId="urn:microsoft.com/office/officeart/2005/8/layout/gear1"/>
    <dgm:cxn modelId="{77D8BCE9-3375-4D4F-8299-058F21574A90}" type="presOf" srcId="{E8B0D912-AC9D-4285-97AD-377DC38A3651}" destId="{87F7FEB4-5BB9-4CCC-9B0E-6ECD3081E8BA}" srcOrd="1" destOrd="0" presId="urn:microsoft.com/office/officeart/2005/8/layout/gear1"/>
    <dgm:cxn modelId="{C897E9E8-A6EC-44FE-938C-ED706179C165}" srcId="{8426AB3F-C981-467E-A9E9-F17715A4562C}" destId="{E200A724-DBB4-4567-9DFB-5093FCE2B1AE}" srcOrd="1" destOrd="0" parTransId="{6F8A1F04-05A4-49BA-ACFA-AD483846E33A}" sibTransId="{74C0389D-9551-45D6-87EA-9739B9495C5A}"/>
    <dgm:cxn modelId="{6E5455DF-C9B7-47EE-B3E0-8FDDFAE2CD6C}" type="presOf" srcId="{BDAB755A-3BD7-456F-9727-46D4BC679C03}" destId="{4CB1DD67-422C-46BD-915B-17E15F7A80A7}" srcOrd="1" destOrd="0" presId="urn:microsoft.com/office/officeart/2005/8/layout/gear1"/>
    <dgm:cxn modelId="{851A4287-CE21-48F1-84F5-2D56A6D8D251}" type="presParOf" srcId="{E03F5EF7-A847-47B8-B7DE-448F47811710}" destId="{CEC54530-C1FD-4A64-937A-E32DC30BAF42}" srcOrd="0" destOrd="0" presId="urn:microsoft.com/office/officeart/2005/8/layout/gear1"/>
    <dgm:cxn modelId="{843F9BFB-D01B-4EBF-B29B-DE5472529875}" type="presParOf" srcId="{E03F5EF7-A847-47B8-B7DE-448F47811710}" destId="{4CB1DD67-422C-46BD-915B-17E15F7A80A7}" srcOrd="1" destOrd="0" presId="urn:microsoft.com/office/officeart/2005/8/layout/gear1"/>
    <dgm:cxn modelId="{420A84EA-40A8-4A6C-B333-D1A14EEA05AB}" type="presParOf" srcId="{E03F5EF7-A847-47B8-B7DE-448F47811710}" destId="{4EB362FE-C54D-469B-AAD6-654D75AC0240}" srcOrd="2" destOrd="0" presId="urn:microsoft.com/office/officeart/2005/8/layout/gear1"/>
    <dgm:cxn modelId="{206CC03F-9D5B-4FDE-83D9-5759E5053449}" type="presParOf" srcId="{E03F5EF7-A847-47B8-B7DE-448F47811710}" destId="{D1AFEA38-29D2-476A-B3B2-80C53019296D}" srcOrd="3" destOrd="0" presId="urn:microsoft.com/office/officeart/2005/8/layout/gear1"/>
    <dgm:cxn modelId="{9D1A67D2-5478-45BA-AD6F-C58E1D7E0407}" type="presParOf" srcId="{E03F5EF7-A847-47B8-B7DE-448F47811710}" destId="{23B7684F-0BF3-4E46-A6BE-B63B80E74189}" srcOrd="4" destOrd="0" presId="urn:microsoft.com/office/officeart/2005/8/layout/gear1"/>
    <dgm:cxn modelId="{E4E489C2-4DCB-4D45-83B3-5A865CB0DF4E}" type="presParOf" srcId="{E03F5EF7-A847-47B8-B7DE-448F47811710}" destId="{9F06A8DB-9D94-475C-9A17-171A3143FC8E}" srcOrd="5" destOrd="0" presId="urn:microsoft.com/office/officeart/2005/8/layout/gear1"/>
    <dgm:cxn modelId="{F563A93C-9D46-4C7E-9CBE-B685306B91B3}" type="presParOf" srcId="{E03F5EF7-A847-47B8-B7DE-448F47811710}" destId="{D4C0CE2D-432A-4463-903C-5A9448CC785F}" srcOrd="6" destOrd="0" presId="urn:microsoft.com/office/officeart/2005/8/layout/gear1"/>
    <dgm:cxn modelId="{E16089DA-0F39-4FA4-AEBC-3DE96A4FB81C}" type="presParOf" srcId="{E03F5EF7-A847-47B8-B7DE-448F47811710}" destId="{87F7FEB4-5BB9-4CCC-9B0E-6ECD3081E8BA}" srcOrd="7" destOrd="0" presId="urn:microsoft.com/office/officeart/2005/8/layout/gear1"/>
    <dgm:cxn modelId="{6F01C363-41DA-42B7-9DCC-D692472EEB1D}" type="presParOf" srcId="{E03F5EF7-A847-47B8-B7DE-448F47811710}" destId="{E7D5090F-D20C-48E4-9F41-4AD2D8E1E36F}" srcOrd="8" destOrd="0" presId="urn:microsoft.com/office/officeart/2005/8/layout/gear1"/>
    <dgm:cxn modelId="{04EDF3E3-500A-44AF-9EA0-2E7738E1D1D9}" type="presParOf" srcId="{E03F5EF7-A847-47B8-B7DE-448F47811710}" destId="{BDFFFA76-828F-4464-97ED-F1D058ACA81D}" srcOrd="9" destOrd="0" presId="urn:microsoft.com/office/officeart/2005/8/layout/gear1"/>
    <dgm:cxn modelId="{B5466406-9513-4770-9300-9DD94C585DD2}" type="presParOf" srcId="{E03F5EF7-A847-47B8-B7DE-448F47811710}" destId="{8D472DAA-1659-45CB-801A-0395FD68785F}" srcOrd="10" destOrd="0" presId="urn:microsoft.com/office/officeart/2005/8/layout/gear1"/>
    <dgm:cxn modelId="{4EDDE68E-6B66-4FFF-86FC-40287998BAF0}" type="presParOf" srcId="{E03F5EF7-A847-47B8-B7DE-448F47811710}" destId="{E2D2B803-634F-455F-8D20-7B9B387A3499}" srcOrd="11" destOrd="0" presId="urn:microsoft.com/office/officeart/2005/8/layout/gear1"/>
    <dgm:cxn modelId="{6392CCDD-37DD-4F76-8EC6-BD3E72DB8356}" type="presParOf" srcId="{E03F5EF7-A847-47B8-B7DE-448F47811710}" destId="{4AD98F28-3AE1-4ADF-9ED6-83AD4651CDF1}" srcOrd="12" destOrd="0" presId="urn:microsoft.com/office/officeart/2005/8/layout/gear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3E5ED6-6AFB-4707-BADD-B3134E19E6CA}" type="doc">
      <dgm:prSet loTypeId="urn:microsoft.com/office/officeart/2005/8/layout/arrow6" loCatId="relationship" qsTypeId="urn:microsoft.com/office/officeart/2005/8/quickstyle/3d6" qsCatId="3D" csTypeId="urn:microsoft.com/office/officeart/2005/8/colors/accent2_5" csCatId="accent2" phldr="1"/>
      <dgm:spPr/>
      <dgm:t>
        <a:bodyPr/>
        <a:lstStyle/>
        <a:p>
          <a:endParaRPr lang="es-CL"/>
        </a:p>
      </dgm:t>
    </dgm:pt>
    <dgm:pt modelId="{3AC8B37D-B694-4590-8E17-76085E45FEDB}">
      <dgm:prSet phldrT="[Texto]"/>
      <dgm:spPr/>
      <dgm:t>
        <a:bodyPr/>
        <a:lstStyle/>
        <a:p>
          <a:r>
            <a:rPr lang="es-CL" dirty="0" smtClean="0"/>
            <a:t>Lenguaje culto formal</a:t>
          </a:r>
          <a:endParaRPr lang="es-CL" dirty="0"/>
        </a:p>
      </dgm:t>
    </dgm:pt>
    <dgm:pt modelId="{3DF733FA-95D6-45F8-84A3-602C2AD13AD0}" type="parTrans" cxnId="{05485694-1135-4D3F-97AD-84C5A5CECB08}">
      <dgm:prSet/>
      <dgm:spPr/>
      <dgm:t>
        <a:bodyPr/>
        <a:lstStyle/>
        <a:p>
          <a:endParaRPr lang="es-CL"/>
        </a:p>
      </dgm:t>
    </dgm:pt>
    <dgm:pt modelId="{CF1BD181-2950-4540-9BFE-145511C8E458}" type="sibTrans" cxnId="{05485694-1135-4D3F-97AD-84C5A5CECB08}">
      <dgm:prSet/>
      <dgm:spPr/>
      <dgm:t>
        <a:bodyPr/>
        <a:lstStyle/>
        <a:p>
          <a:endParaRPr lang="es-CL"/>
        </a:p>
      </dgm:t>
    </dgm:pt>
    <dgm:pt modelId="{13EBF2CA-31B6-40B1-90D6-B0F30140EC70}">
      <dgm:prSet phldrT="[Texto]"/>
      <dgm:spPr/>
      <dgm:t>
        <a:bodyPr/>
        <a:lstStyle/>
        <a:p>
          <a:r>
            <a:rPr lang="es-CL" dirty="0" smtClean="0"/>
            <a:t>Lenguaje culto informal</a:t>
          </a:r>
          <a:endParaRPr lang="es-CL" dirty="0"/>
        </a:p>
      </dgm:t>
    </dgm:pt>
    <dgm:pt modelId="{BD9A4AA1-E4F3-4E15-8A85-D45C97EF3AAC}" type="parTrans" cxnId="{0838B26B-6AC5-4E27-A237-E76D1AD4FF55}">
      <dgm:prSet/>
      <dgm:spPr/>
      <dgm:t>
        <a:bodyPr/>
        <a:lstStyle/>
        <a:p>
          <a:endParaRPr lang="es-CL"/>
        </a:p>
      </dgm:t>
    </dgm:pt>
    <dgm:pt modelId="{635DF3ED-B3D3-46A6-82DC-0EADFA79C77A}" type="sibTrans" cxnId="{0838B26B-6AC5-4E27-A237-E76D1AD4FF55}">
      <dgm:prSet/>
      <dgm:spPr/>
      <dgm:t>
        <a:bodyPr/>
        <a:lstStyle/>
        <a:p>
          <a:endParaRPr lang="es-CL"/>
        </a:p>
      </dgm:t>
    </dgm:pt>
    <dgm:pt modelId="{1ACFBC36-4D62-4C63-90D5-7BA47E6C042B}" type="pres">
      <dgm:prSet presAssocID="{5C3E5ED6-6AFB-4707-BADD-B3134E19E6CA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4214AEA5-8A18-4D94-AD2C-29060BD077B0}" type="pres">
      <dgm:prSet presAssocID="{5C3E5ED6-6AFB-4707-BADD-B3134E19E6CA}" presName="ribbon" presStyleLbl="node1" presStyleIdx="0" presStyleCnt="1"/>
      <dgm:spPr/>
    </dgm:pt>
    <dgm:pt modelId="{9E8D39BD-8F6F-44D0-B064-7079DA90C9D1}" type="pres">
      <dgm:prSet presAssocID="{5C3E5ED6-6AFB-4707-BADD-B3134E19E6CA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3288D15-4D9B-4BE5-BFFB-EC8F4F739F22}" type="pres">
      <dgm:prSet presAssocID="{5C3E5ED6-6AFB-4707-BADD-B3134E19E6CA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0838B26B-6AC5-4E27-A237-E76D1AD4FF55}" srcId="{5C3E5ED6-6AFB-4707-BADD-B3134E19E6CA}" destId="{13EBF2CA-31B6-40B1-90D6-B0F30140EC70}" srcOrd="1" destOrd="0" parTransId="{BD9A4AA1-E4F3-4E15-8A85-D45C97EF3AAC}" sibTransId="{635DF3ED-B3D3-46A6-82DC-0EADFA79C77A}"/>
    <dgm:cxn modelId="{ED60487E-0C01-431C-BE4C-B7556B9D9BD5}" type="presOf" srcId="{3AC8B37D-B694-4590-8E17-76085E45FEDB}" destId="{9E8D39BD-8F6F-44D0-B064-7079DA90C9D1}" srcOrd="0" destOrd="0" presId="urn:microsoft.com/office/officeart/2005/8/layout/arrow6"/>
    <dgm:cxn modelId="{412A6C34-9EE4-4767-B0A0-8646A3100F6F}" type="presOf" srcId="{5C3E5ED6-6AFB-4707-BADD-B3134E19E6CA}" destId="{1ACFBC36-4D62-4C63-90D5-7BA47E6C042B}" srcOrd="0" destOrd="0" presId="urn:microsoft.com/office/officeart/2005/8/layout/arrow6"/>
    <dgm:cxn modelId="{05485694-1135-4D3F-97AD-84C5A5CECB08}" srcId="{5C3E5ED6-6AFB-4707-BADD-B3134E19E6CA}" destId="{3AC8B37D-B694-4590-8E17-76085E45FEDB}" srcOrd="0" destOrd="0" parTransId="{3DF733FA-95D6-45F8-84A3-602C2AD13AD0}" sibTransId="{CF1BD181-2950-4540-9BFE-145511C8E458}"/>
    <dgm:cxn modelId="{8C2817E8-B0C2-4D6F-9057-171B1BAF1A34}" type="presOf" srcId="{13EBF2CA-31B6-40B1-90D6-B0F30140EC70}" destId="{63288D15-4D9B-4BE5-BFFB-EC8F4F739F22}" srcOrd="0" destOrd="0" presId="urn:microsoft.com/office/officeart/2005/8/layout/arrow6"/>
    <dgm:cxn modelId="{F9DA6E32-5933-4964-97E4-D6D84BA9285F}" type="presParOf" srcId="{1ACFBC36-4D62-4C63-90D5-7BA47E6C042B}" destId="{4214AEA5-8A18-4D94-AD2C-29060BD077B0}" srcOrd="0" destOrd="0" presId="urn:microsoft.com/office/officeart/2005/8/layout/arrow6"/>
    <dgm:cxn modelId="{B163F95E-05DC-4C9E-AE58-4C58BB49F53F}" type="presParOf" srcId="{1ACFBC36-4D62-4C63-90D5-7BA47E6C042B}" destId="{9E8D39BD-8F6F-44D0-B064-7079DA90C9D1}" srcOrd="1" destOrd="0" presId="urn:microsoft.com/office/officeart/2005/8/layout/arrow6"/>
    <dgm:cxn modelId="{71E63575-BA28-485D-B96A-292AC47B92F2}" type="presParOf" srcId="{1ACFBC36-4D62-4C63-90D5-7BA47E6C042B}" destId="{63288D15-4D9B-4BE5-BFFB-EC8F4F739F22}" srcOrd="2" destOrd="0" presId="urn:microsoft.com/office/officeart/2005/8/layout/arrow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320642-D5B3-4A76-A4A0-BD8AA8358DFC}" type="doc">
      <dgm:prSet loTypeId="urn:microsoft.com/office/officeart/2005/8/layout/radial6" loCatId="cycle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s-CL"/>
        </a:p>
      </dgm:t>
    </dgm:pt>
    <dgm:pt modelId="{60D88A64-5D16-4CB6-8552-F26DD842B011}">
      <dgm:prSet phldrT="[Texto]" custT="1"/>
      <dgm:spPr/>
      <dgm:t>
        <a:bodyPr/>
        <a:lstStyle/>
        <a:p>
          <a:r>
            <a:rPr lang="es-CL" sz="1600" b="1" dirty="0" smtClean="0"/>
            <a:t>ESCENOGRAFÍA</a:t>
          </a:r>
        </a:p>
        <a:p>
          <a:r>
            <a:rPr lang="es-ES" sz="1500" dirty="0" smtClean="0"/>
            <a:t>Contribuyen a crear la ilusión de realidad y dar vida al texto dramático</a:t>
          </a:r>
          <a:endParaRPr lang="es-CL" sz="1500" dirty="0"/>
        </a:p>
      </dgm:t>
    </dgm:pt>
    <dgm:pt modelId="{E0D9D488-7A19-41D4-9D28-E0C8122FED2B}" type="parTrans" cxnId="{AF22960B-1482-4715-8DFD-A0469FB90D44}">
      <dgm:prSet/>
      <dgm:spPr/>
      <dgm:t>
        <a:bodyPr/>
        <a:lstStyle/>
        <a:p>
          <a:endParaRPr lang="es-CL"/>
        </a:p>
      </dgm:t>
    </dgm:pt>
    <dgm:pt modelId="{E5CD457A-345C-429B-BE5A-632E68C37E80}" type="sibTrans" cxnId="{AF22960B-1482-4715-8DFD-A0469FB90D44}">
      <dgm:prSet/>
      <dgm:spPr/>
      <dgm:t>
        <a:bodyPr/>
        <a:lstStyle/>
        <a:p>
          <a:endParaRPr lang="es-CL"/>
        </a:p>
      </dgm:t>
    </dgm:pt>
    <dgm:pt modelId="{3236538C-2992-43BC-B44C-ED972177D37A}">
      <dgm:prSet phldrT="[Texto]"/>
      <dgm:spPr/>
      <dgm:t>
        <a:bodyPr/>
        <a:lstStyle/>
        <a:p>
          <a:r>
            <a:rPr lang="es-CL" dirty="0" smtClean="0"/>
            <a:t>Espacio (teatro)</a:t>
          </a:r>
          <a:endParaRPr lang="es-CL" dirty="0"/>
        </a:p>
      </dgm:t>
    </dgm:pt>
    <dgm:pt modelId="{34B02B0D-59E1-42EB-A4E0-0B535756098A}" type="parTrans" cxnId="{361C0AAE-8E92-412A-B05F-87DA11AD65E3}">
      <dgm:prSet/>
      <dgm:spPr/>
      <dgm:t>
        <a:bodyPr/>
        <a:lstStyle/>
        <a:p>
          <a:endParaRPr lang="es-CL"/>
        </a:p>
      </dgm:t>
    </dgm:pt>
    <dgm:pt modelId="{4D432018-7CC1-45F6-993B-B5174EDEA029}" type="sibTrans" cxnId="{361C0AAE-8E92-412A-B05F-87DA11AD65E3}">
      <dgm:prSet/>
      <dgm:spPr/>
      <dgm:t>
        <a:bodyPr/>
        <a:lstStyle/>
        <a:p>
          <a:endParaRPr lang="es-CL"/>
        </a:p>
      </dgm:t>
    </dgm:pt>
    <dgm:pt modelId="{4ACE6837-CDFA-4DC0-A07C-0C1AC5F7F92E}">
      <dgm:prSet phldrT="[Texto]"/>
      <dgm:spPr/>
      <dgm:t>
        <a:bodyPr/>
        <a:lstStyle/>
        <a:p>
          <a:r>
            <a:rPr lang="es-CL" dirty="0" smtClean="0"/>
            <a:t>Vestuario</a:t>
          </a:r>
          <a:endParaRPr lang="es-CL" dirty="0"/>
        </a:p>
      </dgm:t>
    </dgm:pt>
    <dgm:pt modelId="{8A540C15-A983-4D7E-B533-24B070AEF78A}" type="parTrans" cxnId="{23B2D353-760A-45AD-8197-9470E95BBE5C}">
      <dgm:prSet/>
      <dgm:spPr/>
      <dgm:t>
        <a:bodyPr/>
        <a:lstStyle/>
        <a:p>
          <a:endParaRPr lang="es-CL"/>
        </a:p>
      </dgm:t>
    </dgm:pt>
    <dgm:pt modelId="{70616851-0BFD-433D-850E-A80F4DD5F2E8}" type="sibTrans" cxnId="{23B2D353-760A-45AD-8197-9470E95BBE5C}">
      <dgm:prSet/>
      <dgm:spPr/>
      <dgm:t>
        <a:bodyPr/>
        <a:lstStyle/>
        <a:p>
          <a:endParaRPr lang="es-CL"/>
        </a:p>
      </dgm:t>
    </dgm:pt>
    <dgm:pt modelId="{0A1AE976-27C0-4BD0-88BF-F1E33D8C761B}">
      <dgm:prSet phldrT="[Texto]"/>
      <dgm:spPr/>
      <dgm:t>
        <a:bodyPr/>
        <a:lstStyle/>
        <a:p>
          <a:r>
            <a:rPr lang="es-CL" dirty="0" smtClean="0"/>
            <a:t>Decorados</a:t>
          </a:r>
          <a:endParaRPr lang="es-CL" dirty="0"/>
        </a:p>
      </dgm:t>
    </dgm:pt>
    <dgm:pt modelId="{0D58DE29-CC0E-45C8-A478-B512536BF311}" type="parTrans" cxnId="{5B1BFF24-AB9F-4A35-8455-A1ACFEEA567A}">
      <dgm:prSet/>
      <dgm:spPr/>
      <dgm:t>
        <a:bodyPr/>
        <a:lstStyle/>
        <a:p>
          <a:endParaRPr lang="es-CL"/>
        </a:p>
      </dgm:t>
    </dgm:pt>
    <dgm:pt modelId="{69019F7B-D9A0-4B94-8D55-FDEDF76FD5E2}" type="sibTrans" cxnId="{5B1BFF24-AB9F-4A35-8455-A1ACFEEA567A}">
      <dgm:prSet/>
      <dgm:spPr/>
      <dgm:t>
        <a:bodyPr/>
        <a:lstStyle/>
        <a:p>
          <a:endParaRPr lang="es-CL"/>
        </a:p>
      </dgm:t>
    </dgm:pt>
    <dgm:pt modelId="{99AF56D2-3249-4DF5-BAA7-D5DEB91BFA94}">
      <dgm:prSet phldrT="[Texto]"/>
      <dgm:spPr/>
      <dgm:t>
        <a:bodyPr/>
        <a:lstStyle/>
        <a:p>
          <a:r>
            <a:rPr lang="es-CL" dirty="0" smtClean="0"/>
            <a:t>Iluminación</a:t>
          </a:r>
          <a:endParaRPr lang="es-CL" dirty="0"/>
        </a:p>
      </dgm:t>
    </dgm:pt>
    <dgm:pt modelId="{73433D07-B3E7-4E87-BBE3-D076673B1486}" type="parTrans" cxnId="{65EDE69F-A4AD-4643-9991-6641A4739C29}">
      <dgm:prSet/>
      <dgm:spPr/>
      <dgm:t>
        <a:bodyPr/>
        <a:lstStyle/>
        <a:p>
          <a:endParaRPr lang="es-CL"/>
        </a:p>
      </dgm:t>
    </dgm:pt>
    <dgm:pt modelId="{A9DBD436-85FD-4156-A305-7B99E593B054}" type="sibTrans" cxnId="{65EDE69F-A4AD-4643-9991-6641A4739C29}">
      <dgm:prSet/>
      <dgm:spPr/>
      <dgm:t>
        <a:bodyPr/>
        <a:lstStyle/>
        <a:p>
          <a:endParaRPr lang="es-CL"/>
        </a:p>
      </dgm:t>
    </dgm:pt>
    <dgm:pt modelId="{3B2E04B3-0A6E-49B7-9439-E84544E75861}">
      <dgm:prSet phldrT="[Texto]"/>
      <dgm:spPr/>
      <dgm:t>
        <a:bodyPr/>
        <a:lstStyle/>
        <a:p>
          <a:r>
            <a:rPr lang="es-CL" dirty="0" smtClean="0"/>
            <a:t>Sonido</a:t>
          </a:r>
          <a:endParaRPr lang="es-CL" dirty="0"/>
        </a:p>
      </dgm:t>
    </dgm:pt>
    <dgm:pt modelId="{39FAEDCF-62F5-493F-AA0F-E3284E191277}" type="parTrans" cxnId="{D5DA4DD1-8F23-4863-843A-A61B94D8B575}">
      <dgm:prSet/>
      <dgm:spPr/>
      <dgm:t>
        <a:bodyPr/>
        <a:lstStyle/>
        <a:p>
          <a:endParaRPr lang="es-CL"/>
        </a:p>
      </dgm:t>
    </dgm:pt>
    <dgm:pt modelId="{FDBCAECE-5518-44B7-86FC-AD7A58218F69}" type="sibTrans" cxnId="{D5DA4DD1-8F23-4863-843A-A61B94D8B575}">
      <dgm:prSet/>
      <dgm:spPr/>
      <dgm:t>
        <a:bodyPr/>
        <a:lstStyle/>
        <a:p>
          <a:endParaRPr lang="es-CL"/>
        </a:p>
      </dgm:t>
    </dgm:pt>
    <dgm:pt modelId="{16CAEC17-369A-440B-BC97-46DBDC7C8A5C}" type="pres">
      <dgm:prSet presAssocID="{36320642-D5B3-4A76-A4A0-BD8AA8358DF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3F60B722-C79B-4566-8B5C-C668BC5C04E5}" type="pres">
      <dgm:prSet presAssocID="{60D88A64-5D16-4CB6-8552-F26DD842B011}" presName="centerShape" presStyleLbl="node0" presStyleIdx="0" presStyleCnt="1"/>
      <dgm:spPr/>
      <dgm:t>
        <a:bodyPr/>
        <a:lstStyle/>
        <a:p>
          <a:endParaRPr lang="es-CL"/>
        </a:p>
      </dgm:t>
    </dgm:pt>
    <dgm:pt modelId="{F2E8788C-0320-411F-9CAA-B4B0DE741582}" type="pres">
      <dgm:prSet presAssocID="{3236538C-2992-43BC-B44C-ED972177D37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6563395-554A-4D3E-95BE-48904F0172A3}" type="pres">
      <dgm:prSet presAssocID="{3236538C-2992-43BC-B44C-ED972177D37A}" presName="dummy" presStyleCnt="0"/>
      <dgm:spPr/>
    </dgm:pt>
    <dgm:pt modelId="{A08BDD09-96DF-4157-BA90-623DAC368F21}" type="pres">
      <dgm:prSet presAssocID="{4D432018-7CC1-45F6-993B-B5174EDEA029}" presName="sibTrans" presStyleLbl="sibTrans2D1" presStyleIdx="0" presStyleCnt="5"/>
      <dgm:spPr/>
      <dgm:t>
        <a:bodyPr/>
        <a:lstStyle/>
        <a:p>
          <a:endParaRPr lang="es-CL"/>
        </a:p>
      </dgm:t>
    </dgm:pt>
    <dgm:pt modelId="{875022C8-C790-4447-9E63-31A46DF9CA23}" type="pres">
      <dgm:prSet presAssocID="{4ACE6837-CDFA-4DC0-A07C-0C1AC5F7F92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AA3258A-4859-418B-B64F-66AC1293BEBB}" type="pres">
      <dgm:prSet presAssocID="{4ACE6837-CDFA-4DC0-A07C-0C1AC5F7F92E}" presName="dummy" presStyleCnt="0"/>
      <dgm:spPr/>
    </dgm:pt>
    <dgm:pt modelId="{566E7927-5733-4346-A1D2-34070799B8DA}" type="pres">
      <dgm:prSet presAssocID="{70616851-0BFD-433D-850E-A80F4DD5F2E8}" presName="sibTrans" presStyleLbl="sibTrans2D1" presStyleIdx="1" presStyleCnt="5"/>
      <dgm:spPr/>
      <dgm:t>
        <a:bodyPr/>
        <a:lstStyle/>
        <a:p>
          <a:endParaRPr lang="es-CL"/>
        </a:p>
      </dgm:t>
    </dgm:pt>
    <dgm:pt modelId="{67A2C980-631D-4EB8-B7C7-8C03BD500207}" type="pres">
      <dgm:prSet presAssocID="{0A1AE976-27C0-4BD0-88BF-F1E33D8C761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B526007-65D9-4A7A-B9B4-D8AC3F633C74}" type="pres">
      <dgm:prSet presAssocID="{0A1AE976-27C0-4BD0-88BF-F1E33D8C761B}" presName="dummy" presStyleCnt="0"/>
      <dgm:spPr/>
    </dgm:pt>
    <dgm:pt modelId="{36D2075A-37E2-4BF0-91CE-3516CAFDE15E}" type="pres">
      <dgm:prSet presAssocID="{69019F7B-D9A0-4B94-8D55-FDEDF76FD5E2}" presName="sibTrans" presStyleLbl="sibTrans2D1" presStyleIdx="2" presStyleCnt="5"/>
      <dgm:spPr/>
      <dgm:t>
        <a:bodyPr/>
        <a:lstStyle/>
        <a:p>
          <a:endParaRPr lang="es-CL"/>
        </a:p>
      </dgm:t>
    </dgm:pt>
    <dgm:pt modelId="{BA2B965D-307C-4882-8F88-6B4FC58F9E49}" type="pres">
      <dgm:prSet presAssocID="{3B2E04B3-0A6E-49B7-9439-E84544E7586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AC7F326-0BDA-4D07-A1BC-BBB50275F34F}" type="pres">
      <dgm:prSet presAssocID="{3B2E04B3-0A6E-49B7-9439-E84544E75861}" presName="dummy" presStyleCnt="0"/>
      <dgm:spPr/>
    </dgm:pt>
    <dgm:pt modelId="{3CAA42ED-0642-4818-8E2B-6A89699B9098}" type="pres">
      <dgm:prSet presAssocID="{FDBCAECE-5518-44B7-86FC-AD7A58218F69}" presName="sibTrans" presStyleLbl="sibTrans2D1" presStyleIdx="3" presStyleCnt="5"/>
      <dgm:spPr/>
      <dgm:t>
        <a:bodyPr/>
        <a:lstStyle/>
        <a:p>
          <a:endParaRPr lang="es-CL"/>
        </a:p>
      </dgm:t>
    </dgm:pt>
    <dgm:pt modelId="{531E8B1F-FC57-4663-8409-8A6CA22717DC}" type="pres">
      <dgm:prSet presAssocID="{99AF56D2-3249-4DF5-BAA7-D5DEB91BFA9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8119255-94C4-40BD-9F7B-1B9DC86D1607}" type="pres">
      <dgm:prSet presAssocID="{99AF56D2-3249-4DF5-BAA7-D5DEB91BFA94}" presName="dummy" presStyleCnt="0"/>
      <dgm:spPr/>
    </dgm:pt>
    <dgm:pt modelId="{37C7FE67-E692-48D1-95A4-E83714B0325C}" type="pres">
      <dgm:prSet presAssocID="{A9DBD436-85FD-4156-A305-7B99E593B054}" presName="sibTrans" presStyleLbl="sibTrans2D1" presStyleIdx="4" presStyleCnt="5"/>
      <dgm:spPr/>
      <dgm:t>
        <a:bodyPr/>
        <a:lstStyle/>
        <a:p>
          <a:endParaRPr lang="es-CL"/>
        </a:p>
      </dgm:t>
    </dgm:pt>
  </dgm:ptLst>
  <dgm:cxnLst>
    <dgm:cxn modelId="{361C0AAE-8E92-412A-B05F-87DA11AD65E3}" srcId="{60D88A64-5D16-4CB6-8552-F26DD842B011}" destId="{3236538C-2992-43BC-B44C-ED972177D37A}" srcOrd="0" destOrd="0" parTransId="{34B02B0D-59E1-42EB-A4E0-0B535756098A}" sibTransId="{4D432018-7CC1-45F6-993B-B5174EDEA029}"/>
    <dgm:cxn modelId="{3F2F695C-6DD3-4245-B62E-D5F3A6AFB3E0}" type="presOf" srcId="{4ACE6837-CDFA-4DC0-A07C-0C1AC5F7F92E}" destId="{875022C8-C790-4447-9E63-31A46DF9CA23}" srcOrd="0" destOrd="0" presId="urn:microsoft.com/office/officeart/2005/8/layout/radial6"/>
    <dgm:cxn modelId="{AF22960B-1482-4715-8DFD-A0469FB90D44}" srcId="{36320642-D5B3-4A76-A4A0-BD8AA8358DFC}" destId="{60D88A64-5D16-4CB6-8552-F26DD842B011}" srcOrd="0" destOrd="0" parTransId="{E0D9D488-7A19-41D4-9D28-E0C8122FED2B}" sibTransId="{E5CD457A-345C-429B-BE5A-632E68C37E80}"/>
    <dgm:cxn modelId="{80CD85EE-D512-4523-825F-1B38F178D29D}" type="presOf" srcId="{4D432018-7CC1-45F6-993B-B5174EDEA029}" destId="{A08BDD09-96DF-4157-BA90-623DAC368F21}" srcOrd="0" destOrd="0" presId="urn:microsoft.com/office/officeart/2005/8/layout/radial6"/>
    <dgm:cxn modelId="{397A1C1B-450A-4E01-BD79-437D29B45C61}" type="presOf" srcId="{99AF56D2-3249-4DF5-BAA7-D5DEB91BFA94}" destId="{531E8B1F-FC57-4663-8409-8A6CA22717DC}" srcOrd="0" destOrd="0" presId="urn:microsoft.com/office/officeart/2005/8/layout/radial6"/>
    <dgm:cxn modelId="{23B2D353-760A-45AD-8197-9470E95BBE5C}" srcId="{60D88A64-5D16-4CB6-8552-F26DD842B011}" destId="{4ACE6837-CDFA-4DC0-A07C-0C1AC5F7F92E}" srcOrd="1" destOrd="0" parTransId="{8A540C15-A983-4D7E-B533-24B070AEF78A}" sibTransId="{70616851-0BFD-433D-850E-A80F4DD5F2E8}"/>
    <dgm:cxn modelId="{FAD043FD-F44F-4267-AE58-316AC4337C8E}" type="presOf" srcId="{3236538C-2992-43BC-B44C-ED972177D37A}" destId="{F2E8788C-0320-411F-9CAA-B4B0DE741582}" srcOrd="0" destOrd="0" presId="urn:microsoft.com/office/officeart/2005/8/layout/radial6"/>
    <dgm:cxn modelId="{877F3620-8BF6-489A-927C-A5C71E786C21}" type="presOf" srcId="{69019F7B-D9A0-4B94-8D55-FDEDF76FD5E2}" destId="{36D2075A-37E2-4BF0-91CE-3516CAFDE15E}" srcOrd="0" destOrd="0" presId="urn:microsoft.com/office/officeart/2005/8/layout/radial6"/>
    <dgm:cxn modelId="{65EDE69F-A4AD-4643-9991-6641A4739C29}" srcId="{60D88A64-5D16-4CB6-8552-F26DD842B011}" destId="{99AF56D2-3249-4DF5-BAA7-D5DEB91BFA94}" srcOrd="4" destOrd="0" parTransId="{73433D07-B3E7-4E87-BBE3-D076673B1486}" sibTransId="{A9DBD436-85FD-4156-A305-7B99E593B054}"/>
    <dgm:cxn modelId="{5B1BFF24-AB9F-4A35-8455-A1ACFEEA567A}" srcId="{60D88A64-5D16-4CB6-8552-F26DD842B011}" destId="{0A1AE976-27C0-4BD0-88BF-F1E33D8C761B}" srcOrd="2" destOrd="0" parTransId="{0D58DE29-CC0E-45C8-A478-B512536BF311}" sibTransId="{69019F7B-D9A0-4B94-8D55-FDEDF76FD5E2}"/>
    <dgm:cxn modelId="{A8215DC3-C425-4A20-9CF3-76D54839213C}" type="presOf" srcId="{3B2E04B3-0A6E-49B7-9439-E84544E75861}" destId="{BA2B965D-307C-4882-8F88-6B4FC58F9E49}" srcOrd="0" destOrd="0" presId="urn:microsoft.com/office/officeart/2005/8/layout/radial6"/>
    <dgm:cxn modelId="{C67C0331-B279-47F7-AE70-344341A2A95A}" type="presOf" srcId="{A9DBD436-85FD-4156-A305-7B99E593B054}" destId="{37C7FE67-E692-48D1-95A4-E83714B0325C}" srcOrd="0" destOrd="0" presId="urn:microsoft.com/office/officeart/2005/8/layout/radial6"/>
    <dgm:cxn modelId="{158960CA-DC23-4352-BB2B-9F19026EF83A}" type="presOf" srcId="{FDBCAECE-5518-44B7-86FC-AD7A58218F69}" destId="{3CAA42ED-0642-4818-8E2B-6A89699B9098}" srcOrd="0" destOrd="0" presId="urn:microsoft.com/office/officeart/2005/8/layout/radial6"/>
    <dgm:cxn modelId="{D5DA4DD1-8F23-4863-843A-A61B94D8B575}" srcId="{60D88A64-5D16-4CB6-8552-F26DD842B011}" destId="{3B2E04B3-0A6E-49B7-9439-E84544E75861}" srcOrd="3" destOrd="0" parTransId="{39FAEDCF-62F5-493F-AA0F-E3284E191277}" sibTransId="{FDBCAECE-5518-44B7-86FC-AD7A58218F69}"/>
    <dgm:cxn modelId="{E266F1CD-C480-4DEF-8CA9-BC96E84D04EC}" type="presOf" srcId="{36320642-D5B3-4A76-A4A0-BD8AA8358DFC}" destId="{16CAEC17-369A-440B-BC97-46DBDC7C8A5C}" srcOrd="0" destOrd="0" presId="urn:microsoft.com/office/officeart/2005/8/layout/radial6"/>
    <dgm:cxn modelId="{6A2A3A7A-4C13-477A-9722-9CE6B3E4C681}" type="presOf" srcId="{70616851-0BFD-433D-850E-A80F4DD5F2E8}" destId="{566E7927-5733-4346-A1D2-34070799B8DA}" srcOrd="0" destOrd="0" presId="urn:microsoft.com/office/officeart/2005/8/layout/radial6"/>
    <dgm:cxn modelId="{2C8A1D81-027C-4410-816A-09C8B8A41D3E}" type="presOf" srcId="{0A1AE976-27C0-4BD0-88BF-F1E33D8C761B}" destId="{67A2C980-631D-4EB8-B7C7-8C03BD500207}" srcOrd="0" destOrd="0" presId="urn:microsoft.com/office/officeart/2005/8/layout/radial6"/>
    <dgm:cxn modelId="{922AD1BC-82EF-4D1D-999B-DB9392F2AD0F}" type="presOf" srcId="{60D88A64-5D16-4CB6-8552-F26DD842B011}" destId="{3F60B722-C79B-4566-8B5C-C668BC5C04E5}" srcOrd="0" destOrd="0" presId="urn:microsoft.com/office/officeart/2005/8/layout/radial6"/>
    <dgm:cxn modelId="{1835C41D-7665-4C07-AA84-7A64FEE01737}" type="presParOf" srcId="{16CAEC17-369A-440B-BC97-46DBDC7C8A5C}" destId="{3F60B722-C79B-4566-8B5C-C668BC5C04E5}" srcOrd="0" destOrd="0" presId="urn:microsoft.com/office/officeart/2005/8/layout/radial6"/>
    <dgm:cxn modelId="{0343999C-CBD4-4069-9DF1-35566A381F63}" type="presParOf" srcId="{16CAEC17-369A-440B-BC97-46DBDC7C8A5C}" destId="{F2E8788C-0320-411F-9CAA-B4B0DE741582}" srcOrd="1" destOrd="0" presId="urn:microsoft.com/office/officeart/2005/8/layout/radial6"/>
    <dgm:cxn modelId="{CE967693-6080-4490-AA68-B5FCA47436D4}" type="presParOf" srcId="{16CAEC17-369A-440B-BC97-46DBDC7C8A5C}" destId="{56563395-554A-4D3E-95BE-48904F0172A3}" srcOrd="2" destOrd="0" presId="urn:microsoft.com/office/officeart/2005/8/layout/radial6"/>
    <dgm:cxn modelId="{0D5CC244-8DD7-4954-AF55-6BCB560DEA24}" type="presParOf" srcId="{16CAEC17-369A-440B-BC97-46DBDC7C8A5C}" destId="{A08BDD09-96DF-4157-BA90-623DAC368F21}" srcOrd="3" destOrd="0" presId="urn:microsoft.com/office/officeart/2005/8/layout/radial6"/>
    <dgm:cxn modelId="{5CCB0322-ED40-42D3-B4B6-B6C587BE4C04}" type="presParOf" srcId="{16CAEC17-369A-440B-BC97-46DBDC7C8A5C}" destId="{875022C8-C790-4447-9E63-31A46DF9CA23}" srcOrd="4" destOrd="0" presId="urn:microsoft.com/office/officeart/2005/8/layout/radial6"/>
    <dgm:cxn modelId="{EFA42D7B-CDC3-494E-B861-F76078CD393B}" type="presParOf" srcId="{16CAEC17-369A-440B-BC97-46DBDC7C8A5C}" destId="{BAA3258A-4859-418B-B64F-66AC1293BEBB}" srcOrd="5" destOrd="0" presId="urn:microsoft.com/office/officeart/2005/8/layout/radial6"/>
    <dgm:cxn modelId="{B92BB935-92E9-4F20-8241-4AA774FAB592}" type="presParOf" srcId="{16CAEC17-369A-440B-BC97-46DBDC7C8A5C}" destId="{566E7927-5733-4346-A1D2-34070799B8DA}" srcOrd="6" destOrd="0" presId="urn:microsoft.com/office/officeart/2005/8/layout/radial6"/>
    <dgm:cxn modelId="{A9429F51-AA01-47DE-81F0-937CDB42F5EA}" type="presParOf" srcId="{16CAEC17-369A-440B-BC97-46DBDC7C8A5C}" destId="{67A2C980-631D-4EB8-B7C7-8C03BD500207}" srcOrd="7" destOrd="0" presId="urn:microsoft.com/office/officeart/2005/8/layout/radial6"/>
    <dgm:cxn modelId="{AA1FC637-E620-42CA-8E94-10A8E92A248E}" type="presParOf" srcId="{16CAEC17-369A-440B-BC97-46DBDC7C8A5C}" destId="{2B526007-65D9-4A7A-B9B4-D8AC3F633C74}" srcOrd="8" destOrd="0" presId="urn:microsoft.com/office/officeart/2005/8/layout/radial6"/>
    <dgm:cxn modelId="{4F83A76A-4B83-4EEE-8536-5B5B9B9526FE}" type="presParOf" srcId="{16CAEC17-369A-440B-BC97-46DBDC7C8A5C}" destId="{36D2075A-37E2-4BF0-91CE-3516CAFDE15E}" srcOrd="9" destOrd="0" presId="urn:microsoft.com/office/officeart/2005/8/layout/radial6"/>
    <dgm:cxn modelId="{E2018195-0D59-4819-9DDC-FCE36620BADB}" type="presParOf" srcId="{16CAEC17-369A-440B-BC97-46DBDC7C8A5C}" destId="{BA2B965D-307C-4882-8F88-6B4FC58F9E49}" srcOrd="10" destOrd="0" presId="urn:microsoft.com/office/officeart/2005/8/layout/radial6"/>
    <dgm:cxn modelId="{9CCC70D8-B22F-46C5-BBC2-4FE73EDE80DE}" type="presParOf" srcId="{16CAEC17-369A-440B-BC97-46DBDC7C8A5C}" destId="{0AC7F326-0BDA-4D07-A1BC-BBB50275F34F}" srcOrd="11" destOrd="0" presId="urn:microsoft.com/office/officeart/2005/8/layout/radial6"/>
    <dgm:cxn modelId="{348DB022-29B8-46EA-A45E-7AAB9D937889}" type="presParOf" srcId="{16CAEC17-369A-440B-BC97-46DBDC7C8A5C}" destId="{3CAA42ED-0642-4818-8E2B-6A89699B9098}" srcOrd="12" destOrd="0" presId="urn:microsoft.com/office/officeart/2005/8/layout/radial6"/>
    <dgm:cxn modelId="{9703F6E5-6352-4931-848E-DF14A04E6B24}" type="presParOf" srcId="{16CAEC17-369A-440B-BC97-46DBDC7C8A5C}" destId="{531E8B1F-FC57-4663-8409-8A6CA22717DC}" srcOrd="13" destOrd="0" presId="urn:microsoft.com/office/officeart/2005/8/layout/radial6"/>
    <dgm:cxn modelId="{BC433F9B-D530-4010-A2C6-BF6736105B88}" type="presParOf" srcId="{16CAEC17-369A-440B-BC97-46DBDC7C8A5C}" destId="{A8119255-94C4-40BD-9F7B-1B9DC86D1607}" srcOrd="14" destOrd="0" presId="urn:microsoft.com/office/officeart/2005/8/layout/radial6"/>
    <dgm:cxn modelId="{DE913402-B8A2-4585-9E1F-D4CF4F55B371}" type="presParOf" srcId="{16CAEC17-369A-440B-BC97-46DBDC7C8A5C}" destId="{37C7FE67-E692-48D1-95A4-E83714B0325C}" srcOrd="15" destOrd="0" presId="urn:microsoft.com/office/officeart/2005/8/layout/radial6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621CB8-E4A2-446D-894E-E073B054C3F1}">
      <dsp:nvSpPr>
        <dsp:cNvPr id="0" name=""/>
        <dsp:cNvSpPr/>
      </dsp:nvSpPr>
      <dsp:spPr>
        <a:xfrm>
          <a:off x="3674566" y="620"/>
          <a:ext cx="1794867" cy="1166663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300" kern="1200" dirty="0" smtClean="0"/>
            <a:t>Dramaturgo</a:t>
          </a:r>
          <a:endParaRPr lang="es-CL" sz="2300" kern="1200" dirty="0"/>
        </a:p>
      </dsp:txBody>
      <dsp:txXfrm>
        <a:off x="3674566" y="620"/>
        <a:ext cx="1794867" cy="1166663"/>
      </dsp:txXfrm>
    </dsp:sp>
    <dsp:sp modelId="{99AB28E4-23A8-4B87-9D14-840DCB4760C9}">
      <dsp:nvSpPr>
        <dsp:cNvPr id="0" name=""/>
        <dsp:cNvSpPr/>
      </dsp:nvSpPr>
      <dsp:spPr>
        <a:xfrm>
          <a:off x="2241478" y="583952"/>
          <a:ext cx="4661043" cy="4661043"/>
        </a:xfrm>
        <a:custGeom>
          <a:avLst/>
          <a:gdLst/>
          <a:ahLst/>
          <a:cxnLst/>
          <a:rect l="0" t="0" r="0" b="0"/>
          <a:pathLst>
            <a:path>
              <a:moveTo>
                <a:pt x="3468322" y="296623"/>
              </a:moveTo>
              <a:arcTo wR="2330521" hR="2330521" stAng="17953407" swAng="1211583"/>
            </a:path>
          </a:pathLst>
        </a:custGeom>
        <a:noFill/>
        <a:ln w="9525" cap="flat" cmpd="sng" algn="ctr">
          <a:solidFill>
            <a:schemeClr val="accent2">
              <a:shade val="90000"/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79971A-0762-4C67-8B09-04C7126E83FC}">
      <dsp:nvSpPr>
        <dsp:cNvPr id="0" name=""/>
        <dsp:cNvSpPr/>
      </dsp:nvSpPr>
      <dsp:spPr>
        <a:xfrm>
          <a:off x="5891024" y="1610971"/>
          <a:ext cx="1794867" cy="1166663"/>
        </a:xfrm>
        <a:prstGeom prst="roundRect">
          <a:avLst/>
        </a:prstGeom>
        <a:solidFill>
          <a:schemeClr val="accent2">
            <a:shade val="50000"/>
            <a:hueOff val="-16594"/>
            <a:satOff val="-3364"/>
            <a:lumOff val="185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300" kern="1200" dirty="0" smtClean="0"/>
            <a:t>Personajes</a:t>
          </a:r>
          <a:endParaRPr lang="es-CL" sz="2300" kern="1200" dirty="0"/>
        </a:p>
      </dsp:txBody>
      <dsp:txXfrm>
        <a:off x="5891024" y="1610971"/>
        <a:ext cx="1794867" cy="1166663"/>
      </dsp:txXfrm>
    </dsp:sp>
    <dsp:sp modelId="{BEEA2BF6-8F75-492C-806A-4DB6DF277319}">
      <dsp:nvSpPr>
        <dsp:cNvPr id="0" name=""/>
        <dsp:cNvSpPr/>
      </dsp:nvSpPr>
      <dsp:spPr>
        <a:xfrm>
          <a:off x="2241478" y="583952"/>
          <a:ext cx="4661043" cy="4661043"/>
        </a:xfrm>
        <a:custGeom>
          <a:avLst/>
          <a:gdLst/>
          <a:ahLst/>
          <a:cxnLst/>
          <a:rect l="0" t="0" r="0" b="0"/>
          <a:pathLst>
            <a:path>
              <a:moveTo>
                <a:pt x="4655453" y="2491838"/>
              </a:moveTo>
              <a:arcTo wR="2330521" hR="2330521" stAng="21838148" swAng="1359760"/>
            </a:path>
          </a:pathLst>
        </a:custGeom>
        <a:noFill/>
        <a:ln w="9525" cap="flat" cmpd="sng" algn="ctr">
          <a:solidFill>
            <a:schemeClr val="accent2">
              <a:shade val="90000"/>
              <a:hueOff val="-16400"/>
              <a:satOff val="-2778"/>
              <a:lumOff val="1284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4CE123-CFA4-418A-8DEB-3AAA854F08A6}">
      <dsp:nvSpPr>
        <dsp:cNvPr id="0" name=""/>
        <dsp:cNvSpPr/>
      </dsp:nvSpPr>
      <dsp:spPr>
        <a:xfrm>
          <a:off x="5044412" y="4216573"/>
          <a:ext cx="1794867" cy="1166663"/>
        </a:xfrm>
        <a:prstGeom prst="roundRect">
          <a:avLst/>
        </a:prstGeom>
        <a:solidFill>
          <a:schemeClr val="accent2">
            <a:shade val="50000"/>
            <a:hueOff val="-33187"/>
            <a:satOff val="-6727"/>
            <a:lumOff val="370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300" kern="1200" dirty="0" smtClean="0"/>
            <a:t>Dialogo</a:t>
          </a:r>
          <a:endParaRPr lang="es-CL" sz="2300" kern="1200" dirty="0"/>
        </a:p>
      </dsp:txBody>
      <dsp:txXfrm>
        <a:off x="5044412" y="4216573"/>
        <a:ext cx="1794867" cy="1166663"/>
      </dsp:txXfrm>
    </dsp:sp>
    <dsp:sp modelId="{EE73907E-1334-422C-B517-5B9C266CE5AE}">
      <dsp:nvSpPr>
        <dsp:cNvPr id="0" name=""/>
        <dsp:cNvSpPr/>
      </dsp:nvSpPr>
      <dsp:spPr>
        <a:xfrm>
          <a:off x="2241478" y="583952"/>
          <a:ext cx="4661043" cy="4661043"/>
        </a:xfrm>
        <a:custGeom>
          <a:avLst/>
          <a:gdLst/>
          <a:ahLst/>
          <a:cxnLst/>
          <a:rect l="0" t="0" r="0" b="0"/>
          <a:pathLst>
            <a:path>
              <a:moveTo>
                <a:pt x="2616543" y="4643425"/>
              </a:moveTo>
              <a:arcTo wR="2330521" hR="2330521" stAng="4977024" swAng="845951"/>
            </a:path>
          </a:pathLst>
        </a:custGeom>
        <a:noFill/>
        <a:ln w="9525" cap="flat" cmpd="sng" algn="ctr">
          <a:solidFill>
            <a:schemeClr val="accent2">
              <a:shade val="90000"/>
              <a:hueOff val="-32801"/>
              <a:satOff val="-5555"/>
              <a:lumOff val="2569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FDA5E3-348B-4033-B617-C3FD49343B5E}">
      <dsp:nvSpPr>
        <dsp:cNvPr id="0" name=""/>
        <dsp:cNvSpPr/>
      </dsp:nvSpPr>
      <dsp:spPr>
        <a:xfrm>
          <a:off x="2304720" y="4216573"/>
          <a:ext cx="1794867" cy="1166663"/>
        </a:xfrm>
        <a:prstGeom prst="roundRect">
          <a:avLst/>
        </a:prstGeom>
        <a:solidFill>
          <a:schemeClr val="accent2">
            <a:shade val="50000"/>
            <a:hueOff val="-33187"/>
            <a:satOff val="-6727"/>
            <a:lumOff val="370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300" kern="1200" dirty="0" smtClean="0"/>
            <a:t>Acotaciones</a:t>
          </a:r>
          <a:endParaRPr lang="es-CL" sz="2300" kern="1200" dirty="0"/>
        </a:p>
      </dsp:txBody>
      <dsp:txXfrm>
        <a:off x="2304720" y="4216573"/>
        <a:ext cx="1794867" cy="1166663"/>
      </dsp:txXfrm>
    </dsp:sp>
    <dsp:sp modelId="{5F4CDC7B-05F2-4C69-819E-AC9B7778BBBB}">
      <dsp:nvSpPr>
        <dsp:cNvPr id="0" name=""/>
        <dsp:cNvSpPr/>
      </dsp:nvSpPr>
      <dsp:spPr>
        <a:xfrm>
          <a:off x="2241478" y="583952"/>
          <a:ext cx="4661043" cy="4661043"/>
        </a:xfrm>
        <a:custGeom>
          <a:avLst/>
          <a:gdLst/>
          <a:ahLst/>
          <a:cxnLst/>
          <a:rect l="0" t="0" r="0" b="0"/>
          <a:pathLst>
            <a:path>
              <a:moveTo>
                <a:pt x="247255" y="3375190"/>
              </a:moveTo>
              <a:arcTo wR="2330521" hR="2330521" stAng="9202092" swAng="1359760"/>
            </a:path>
          </a:pathLst>
        </a:custGeom>
        <a:noFill/>
        <a:ln w="9525" cap="flat" cmpd="sng" algn="ctr">
          <a:solidFill>
            <a:schemeClr val="accent2">
              <a:shade val="90000"/>
              <a:hueOff val="-32801"/>
              <a:satOff val="-5555"/>
              <a:lumOff val="2569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DCB92A-1A40-4469-B5D6-673FAB90786C}">
      <dsp:nvSpPr>
        <dsp:cNvPr id="0" name=""/>
        <dsp:cNvSpPr/>
      </dsp:nvSpPr>
      <dsp:spPr>
        <a:xfrm>
          <a:off x="1458108" y="1610971"/>
          <a:ext cx="1794867" cy="1166663"/>
        </a:xfrm>
        <a:prstGeom prst="roundRect">
          <a:avLst/>
        </a:prstGeom>
        <a:solidFill>
          <a:schemeClr val="accent2">
            <a:shade val="50000"/>
            <a:hueOff val="-16594"/>
            <a:satOff val="-3364"/>
            <a:lumOff val="185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300" kern="1200" dirty="0" smtClean="0"/>
            <a:t>Aparte</a:t>
          </a:r>
          <a:endParaRPr lang="es-CL" sz="2300" kern="1200" dirty="0"/>
        </a:p>
      </dsp:txBody>
      <dsp:txXfrm>
        <a:off x="1458108" y="1610971"/>
        <a:ext cx="1794867" cy="1166663"/>
      </dsp:txXfrm>
    </dsp:sp>
    <dsp:sp modelId="{2BC66172-5399-4211-B115-BCC1182D7C14}">
      <dsp:nvSpPr>
        <dsp:cNvPr id="0" name=""/>
        <dsp:cNvSpPr/>
      </dsp:nvSpPr>
      <dsp:spPr>
        <a:xfrm>
          <a:off x="2241478" y="583952"/>
          <a:ext cx="4661043" cy="4661043"/>
        </a:xfrm>
        <a:custGeom>
          <a:avLst/>
          <a:gdLst/>
          <a:ahLst/>
          <a:cxnLst/>
          <a:rect l="0" t="0" r="0" b="0"/>
          <a:pathLst>
            <a:path>
              <a:moveTo>
                <a:pt x="560586" y="814388"/>
              </a:moveTo>
              <a:arcTo wR="2330521" hR="2330521" stAng="13235010" swAng="1211583"/>
            </a:path>
          </a:pathLst>
        </a:custGeom>
        <a:noFill/>
        <a:ln w="9525" cap="flat" cmpd="sng" algn="ctr">
          <a:solidFill>
            <a:schemeClr val="accent2">
              <a:shade val="90000"/>
              <a:hueOff val="-16400"/>
              <a:satOff val="-2778"/>
              <a:lumOff val="1284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EC54530-C1FD-4A64-937A-E32DC30BAF42}">
      <dsp:nvSpPr>
        <dsp:cNvPr id="0" name=""/>
        <dsp:cNvSpPr/>
      </dsp:nvSpPr>
      <dsp:spPr>
        <a:xfrm>
          <a:off x="3878310" y="2336695"/>
          <a:ext cx="2994873" cy="2994873"/>
        </a:xfrm>
        <a:prstGeom prst="gear9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900" kern="1200" dirty="0" smtClean="0"/>
            <a:t>Presentación del conflicto</a:t>
          </a:r>
          <a:endParaRPr lang="es-CL" sz="1900" kern="1200" dirty="0"/>
        </a:p>
      </dsp:txBody>
      <dsp:txXfrm>
        <a:off x="3878310" y="2336695"/>
        <a:ext cx="2994873" cy="2994873"/>
      </dsp:txXfrm>
    </dsp:sp>
    <dsp:sp modelId="{D1AFEA38-29D2-476A-B3B2-80C53019296D}">
      <dsp:nvSpPr>
        <dsp:cNvPr id="0" name=""/>
        <dsp:cNvSpPr/>
      </dsp:nvSpPr>
      <dsp:spPr>
        <a:xfrm>
          <a:off x="1477655" y="1742471"/>
          <a:ext cx="2178089" cy="2178089"/>
        </a:xfrm>
        <a:prstGeom prst="gear6">
          <a:avLst/>
        </a:prstGeom>
        <a:solidFill>
          <a:schemeClr val="accent2">
            <a:shade val="50000"/>
            <a:hueOff val="-27656"/>
            <a:satOff val="-5606"/>
            <a:lumOff val="308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900" kern="1200" dirty="0" smtClean="0"/>
            <a:t>Desarrollo del conflicto</a:t>
          </a:r>
          <a:endParaRPr lang="es-CL" sz="1900" kern="1200" dirty="0"/>
        </a:p>
      </dsp:txBody>
      <dsp:txXfrm>
        <a:off x="1477655" y="1742471"/>
        <a:ext cx="2178089" cy="2178089"/>
      </dsp:txXfrm>
    </dsp:sp>
    <dsp:sp modelId="{D4C0CE2D-432A-4463-903C-5A9448CC785F}">
      <dsp:nvSpPr>
        <dsp:cNvPr id="0" name=""/>
        <dsp:cNvSpPr/>
      </dsp:nvSpPr>
      <dsp:spPr>
        <a:xfrm rot="20700000">
          <a:off x="2697607" y="239812"/>
          <a:ext cx="2134083" cy="2134083"/>
        </a:xfrm>
        <a:prstGeom prst="gear6">
          <a:avLst/>
        </a:prstGeom>
        <a:solidFill>
          <a:schemeClr val="accent2">
            <a:shade val="50000"/>
            <a:hueOff val="-27656"/>
            <a:satOff val="-5606"/>
            <a:lumOff val="308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900" kern="1200" dirty="0" smtClean="0"/>
            <a:t>Desenlace</a:t>
          </a:r>
          <a:endParaRPr lang="es-CL" sz="1900" kern="1200" dirty="0"/>
        </a:p>
      </dsp:txBody>
      <dsp:txXfrm>
        <a:off x="3165674" y="707879"/>
        <a:ext cx="1197949" cy="1197949"/>
      </dsp:txXfrm>
    </dsp:sp>
    <dsp:sp modelId="{8D472DAA-1659-45CB-801A-0395FD68785F}">
      <dsp:nvSpPr>
        <dsp:cNvPr id="0" name=""/>
        <dsp:cNvSpPr/>
      </dsp:nvSpPr>
      <dsp:spPr>
        <a:xfrm rot="7316540">
          <a:off x="3428560" y="1872559"/>
          <a:ext cx="3833437" cy="3833437"/>
        </a:xfrm>
        <a:prstGeom prst="circularArrow">
          <a:avLst>
            <a:gd name="adj1" fmla="val 4687"/>
            <a:gd name="adj2" fmla="val 299029"/>
            <a:gd name="adj3" fmla="val 2539692"/>
            <a:gd name="adj4" fmla="val 15811496"/>
            <a:gd name="adj5" fmla="val 5469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D2B803-634F-455F-8D20-7B9B387A3499}">
      <dsp:nvSpPr>
        <dsp:cNvPr id="0" name=""/>
        <dsp:cNvSpPr/>
      </dsp:nvSpPr>
      <dsp:spPr>
        <a:xfrm rot="11281494">
          <a:off x="1229426" y="1525397"/>
          <a:ext cx="2785232" cy="278523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shade val="90000"/>
            <a:hueOff val="-27334"/>
            <a:satOff val="-4629"/>
            <a:lumOff val="214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98F28-3AE1-4ADF-9ED6-83AD4651CDF1}">
      <dsp:nvSpPr>
        <dsp:cNvPr id="0" name=""/>
        <dsp:cNvSpPr/>
      </dsp:nvSpPr>
      <dsp:spPr>
        <a:xfrm>
          <a:off x="2203972" y="-233000"/>
          <a:ext cx="3003041" cy="30030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shade val="90000"/>
            <a:hueOff val="-27334"/>
            <a:satOff val="-4629"/>
            <a:lumOff val="214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214AEA5-8A18-4D94-AD2C-29060BD077B0}">
      <dsp:nvSpPr>
        <dsp:cNvPr id="0" name=""/>
        <dsp:cNvSpPr/>
      </dsp:nvSpPr>
      <dsp:spPr>
        <a:xfrm>
          <a:off x="0" y="356096"/>
          <a:ext cx="7619999" cy="3047999"/>
        </a:xfrm>
        <a:prstGeom prst="leftRightRibbon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8D39BD-8F6F-44D0-B064-7079DA90C9D1}">
      <dsp:nvSpPr>
        <dsp:cNvPr id="0" name=""/>
        <dsp:cNvSpPr/>
      </dsp:nvSpPr>
      <dsp:spPr>
        <a:xfrm>
          <a:off x="914400" y="889496"/>
          <a:ext cx="2514599" cy="1493520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42240" rIns="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4000" kern="1200" dirty="0" smtClean="0"/>
            <a:t>Lenguaje culto formal</a:t>
          </a:r>
          <a:endParaRPr lang="es-CL" sz="4000" kern="1200" dirty="0"/>
        </a:p>
      </dsp:txBody>
      <dsp:txXfrm>
        <a:off x="914400" y="889496"/>
        <a:ext cx="2514599" cy="1493520"/>
      </dsp:txXfrm>
    </dsp:sp>
    <dsp:sp modelId="{63288D15-4D9B-4BE5-BFFB-EC8F4F739F22}">
      <dsp:nvSpPr>
        <dsp:cNvPr id="0" name=""/>
        <dsp:cNvSpPr/>
      </dsp:nvSpPr>
      <dsp:spPr>
        <a:xfrm>
          <a:off x="3810000" y="1377176"/>
          <a:ext cx="2971800" cy="1493520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42240" rIns="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4000" kern="1200" dirty="0" smtClean="0"/>
            <a:t>Lenguaje culto informal</a:t>
          </a:r>
          <a:endParaRPr lang="es-CL" sz="4000" kern="1200" dirty="0"/>
        </a:p>
      </dsp:txBody>
      <dsp:txXfrm>
        <a:off x="3810000" y="1377176"/>
        <a:ext cx="2971800" cy="149352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7C7FE67-E692-48D1-95A4-E83714B0325C}">
      <dsp:nvSpPr>
        <dsp:cNvPr id="0" name=""/>
        <dsp:cNvSpPr/>
      </dsp:nvSpPr>
      <dsp:spPr>
        <a:xfrm>
          <a:off x="2325891" y="674542"/>
          <a:ext cx="4492217" cy="4492217"/>
        </a:xfrm>
        <a:prstGeom prst="blockArc">
          <a:avLst>
            <a:gd name="adj1" fmla="val 11880000"/>
            <a:gd name="adj2" fmla="val 16200000"/>
            <a:gd name="adj3" fmla="val 4639"/>
          </a:avLst>
        </a:prstGeom>
        <a:solidFill>
          <a:schemeClr val="accent2">
            <a:shade val="90000"/>
            <a:hueOff val="-16400"/>
            <a:satOff val="-2778"/>
            <a:lumOff val="128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AA42ED-0642-4818-8E2B-6A89699B9098}">
      <dsp:nvSpPr>
        <dsp:cNvPr id="0" name=""/>
        <dsp:cNvSpPr/>
      </dsp:nvSpPr>
      <dsp:spPr>
        <a:xfrm>
          <a:off x="2325891" y="674542"/>
          <a:ext cx="4492217" cy="4492217"/>
        </a:xfrm>
        <a:prstGeom prst="blockArc">
          <a:avLst>
            <a:gd name="adj1" fmla="val 7560000"/>
            <a:gd name="adj2" fmla="val 11880000"/>
            <a:gd name="adj3" fmla="val 4639"/>
          </a:avLst>
        </a:prstGeom>
        <a:solidFill>
          <a:schemeClr val="accent2">
            <a:shade val="90000"/>
            <a:hueOff val="-32801"/>
            <a:satOff val="-5555"/>
            <a:lumOff val="2569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D2075A-37E2-4BF0-91CE-3516CAFDE15E}">
      <dsp:nvSpPr>
        <dsp:cNvPr id="0" name=""/>
        <dsp:cNvSpPr/>
      </dsp:nvSpPr>
      <dsp:spPr>
        <a:xfrm>
          <a:off x="2325891" y="674542"/>
          <a:ext cx="4492217" cy="4492217"/>
        </a:xfrm>
        <a:prstGeom prst="blockArc">
          <a:avLst>
            <a:gd name="adj1" fmla="val 3240000"/>
            <a:gd name="adj2" fmla="val 7560000"/>
            <a:gd name="adj3" fmla="val 4639"/>
          </a:avLst>
        </a:prstGeom>
        <a:solidFill>
          <a:schemeClr val="accent2">
            <a:shade val="90000"/>
            <a:hueOff val="-32801"/>
            <a:satOff val="-5555"/>
            <a:lumOff val="2569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6E7927-5733-4346-A1D2-34070799B8DA}">
      <dsp:nvSpPr>
        <dsp:cNvPr id="0" name=""/>
        <dsp:cNvSpPr/>
      </dsp:nvSpPr>
      <dsp:spPr>
        <a:xfrm>
          <a:off x="2325891" y="674542"/>
          <a:ext cx="4492217" cy="4492217"/>
        </a:xfrm>
        <a:prstGeom prst="blockArc">
          <a:avLst>
            <a:gd name="adj1" fmla="val 20520000"/>
            <a:gd name="adj2" fmla="val 3240000"/>
            <a:gd name="adj3" fmla="val 4639"/>
          </a:avLst>
        </a:prstGeom>
        <a:solidFill>
          <a:schemeClr val="accent2">
            <a:shade val="90000"/>
            <a:hueOff val="-16400"/>
            <a:satOff val="-2778"/>
            <a:lumOff val="128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8BDD09-96DF-4157-BA90-623DAC368F21}">
      <dsp:nvSpPr>
        <dsp:cNvPr id="0" name=""/>
        <dsp:cNvSpPr/>
      </dsp:nvSpPr>
      <dsp:spPr>
        <a:xfrm>
          <a:off x="2325891" y="674542"/>
          <a:ext cx="4492217" cy="4492217"/>
        </a:xfrm>
        <a:prstGeom prst="blockArc">
          <a:avLst>
            <a:gd name="adj1" fmla="val 16200000"/>
            <a:gd name="adj2" fmla="val 20520000"/>
            <a:gd name="adj3" fmla="val 4639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0B722-C79B-4566-8B5C-C668BC5C04E5}">
      <dsp:nvSpPr>
        <dsp:cNvPr id="0" name=""/>
        <dsp:cNvSpPr/>
      </dsp:nvSpPr>
      <dsp:spPr>
        <a:xfrm>
          <a:off x="3538388" y="1887040"/>
          <a:ext cx="2067222" cy="2067222"/>
        </a:xfrm>
        <a:prstGeom prst="ellipse">
          <a:avLst/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b="1" kern="1200" dirty="0" smtClean="0"/>
            <a:t>ESCENOGRAFÍA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Contribuyen a crear la ilusión de realidad y dar vida al texto dramático</a:t>
          </a:r>
          <a:endParaRPr lang="es-CL" sz="1500" kern="1200" dirty="0"/>
        </a:p>
      </dsp:txBody>
      <dsp:txXfrm>
        <a:off x="3538388" y="1887040"/>
        <a:ext cx="2067222" cy="2067222"/>
      </dsp:txXfrm>
    </dsp:sp>
    <dsp:sp modelId="{F2E8788C-0320-411F-9CAA-B4B0DE741582}">
      <dsp:nvSpPr>
        <dsp:cNvPr id="0" name=""/>
        <dsp:cNvSpPr/>
      </dsp:nvSpPr>
      <dsp:spPr>
        <a:xfrm>
          <a:off x="3848472" y="3109"/>
          <a:ext cx="1447055" cy="1447055"/>
        </a:xfrm>
        <a:prstGeom prst="ellips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kern="1200" dirty="0" smtClean="0"/>
            <a:t>Espacio (teatro)</a:t>
          </a:r>
          <a:endParaRPr lang="es-CL" sz="1600" kern="1200" dirty="0"/>
        </a:p>
      </dsp:txBody>
      <dsp:txXfrm>
        <a:off x="3848472" y="3109"/>
        <a:ext cx="1447055" cy="1447055"/>
      </dsp:txXfrm>
    </dsp:sp>
    <dsp:sp modelId="{875022C8-C790-4447-9E63-31A46DF9CA23}">
      <dsp:nvSpPr>
        <dsp:cNvPr id="0" name=""/>
        <dsp:cNvSpPr/>
      </dsp:nvSpPr>
      <dsp:spPr>
        <a:xfrm>
          <a:off x="5935104" y="1519136"/>
          <a:ext cx="1447055" cy="1447055"/>
        </a:xfrm>
        <a:prstGeom prst="ellipse">
          <a:avLst/>
        </a:prstGeom>
        <a:solidFill>
          <a:schemeClr val="accent2">
            <a:shade val="50000"/>
            <a:hueOff val="-16594"/>
            <a:satOff val="-3364"/>
            <a:lumOff val="185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kern="1200" dirty="0" smtClean="0"/>
            <a:t>Vestuario</a:t>
          </a:r>
          <a:endParaRPr lang="es-CL" sz="1600" kern="1200" dirty="0"/>
        </a:p>
      </dsp:txBody>
      <dsp:txXfrm>
        <a:off x="5935104" y="1519136"/>
        <a:ext cx="1447055" cy="1447055"/>
      </dsp:txXfrm>
    </dsp:sp>
    <dsp:sp modelId="{67A2C980-631D-4EB8-B7C7-8C03BD500207}">
      <dsp:nvSpPr>
        <dsp:cNvPr id="0" name=""/>
        <dsp:cNvSpPr/>
      </dsp:nvSpPr>
      <dsp:spPr>
        <a:xfrm>
          <a:off x="5138081" y="3972119"/>
          <a:ext cx="1447055" cy="1447055"/>
        </a:xfrm>
        <a:prstGeom prst="ellipse">
          <a:avLst/>
        </a:prstGeom>
        <a:solidFill>
          <a:schemeClr val="accent2">
            <a:shade val="50000"/>
            <a:hueOff val="-33187"/>
            <a:satOff val="-6727"/>
            <a:lumOff val="370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kern="1200" dirty="0" smtClean="0"/>
            <a:t>Decorados</a:t>
          </a:r>
          <a:endParaRPr lang="es-CL" sz="1600" kern="1200" dirty="0"/>
        </a:p>
      </dsp:txBody>
      <dsp:txXfrm>
        <a:off x="5138081" y="3972119"/>
        <a:ext cx="1447055" cy="1447055"/>
      </dsp:txXfrm>
    </dsp:sp>
    <dsp:sp modelId="{BA2B965D-307C-4882-8F88-6B4FC58F9E49}">
      <dsp:nvSpPr>
        <dsp:cNvPr id="0" name=""/>
        <dsp:cNvSpPr/>
      </dsp:nvSpPr>
      <dsp:spPr>
        <a:xfrm>
          <a:off x="2558862" y="3972119"/>
          <a:ext cx="1447055" cy="1447055"/>
        </a:xfrm>
        <a:prstGeom prst="ellipse">
          <a:avLst/>
        </a:prstGeom>
        <a:solidFill>
          <a:schemeClr val="accent2">
            <a:shade val="50000"/>
            <a:hueOff val="-33187"/>
            <a:satOff val="-6727"/>
            <a:lumOff val="370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kern="1200" dirty="0" smtClean="0"/>
            <a:t>Sonido</a:t>
          </a:r>
          <a:endParaRPr lang="es-CL" sz="1600" kern="1200" dirty="0"/>
        </a:p>
      </dsp:txBody>
      <dsp:txXfrm>
        <a:off x="2558862" y="3972119"/>
        <a:ext cx="1447055" cy="1447055"/>
      </dsp:txXfrm>
    </dsp:sp>
    <dsp:sp modelId="{531E8B1F-FC57-4663-8409-8A6CA22717DC}">
      <dsp:nvSpPr>
        <dsp:cNvPr id="0" name=""/>
        <dsp:cNvSpPr/>
      </dsp:nvSpPr>
      <dsp:spPr>
        <a:xfrm>
          <a:off x="1761839" y="1519136"/>
          <a:ext cx="1447055" cy="1447055"/>
        </a:xfrm>
        <a:prstGeom prst="ellipse">
          <a:avLst/>
        </a:prstGeom>
        <a:solidFill>
          <a:schemeClr val="accent2">
            <a:shade val="50000"/>
            <a:hueOff val="-16594"/>
            <a:satOff val="-3364"/>
            <a:lumOff val="185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kern="1200" dirty="0" smtClean="0"/>
            <a:t>Iluminación</a:t>
          </a:r>
          <a:endParaRPr lang="es-CL" sz="1600" kern="1200" dirty="0"/>
        </a:p>
      </dsp:txBody>
      <dsp:txXfrm>
        <a:off x="1761839" y="1519136"/>
        <a:ext cx="1447055" cy="1447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FC05BB-93AE-4C96-A20A-1AE80E4D0A42}" type="datetimeFigureOut">
              <a:rPr lang="es-CL" smtClean="0"/>
              <a:pPr/>
              <a:t>18-10-2011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75ADC-E50F-42BC-9A2D-D18C7C5CF88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75ADC-E50F-42BC-9A2D-D18C7C5CF887}" type="slidenum">
              <a:rPr lang="es-CL" smtClean="0"/>
              <a:pPr/>
              <a:t>32</a:t>
            </a:fld>
            <a:endParaRPr lang="es-C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18/10/2011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18/10/2011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18/10/2011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18/10/2011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18/10/2011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18/10/2011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18/10/2011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18/10/2011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18/10/2011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18/10/2011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18/10/2011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18/10/2011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726uHoynIf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2.xml"/><Relationship Id="rId7" Type="http://schemas.openxmlformats.org/officeDocument/2006/relationships/hyperlink" Target="http://youtu.be/HbR_ECT4AHU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c1HvLeFaWvw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://youtu.be/2r2tNghypx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youtu.be/NHRJWqEti_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http://youtu.be/iu-rLA4POkI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microsoft.com/office/2007/relationships/diagramDrawing" Target="../diagrams/drawing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gob.cl/especiales/mensaje-presidencial-21-de-may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materialesdelengua.org/LENGUA/comunicacion/registros/textoscoloquiales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am6YJYb5QWM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youtu.be/ukJwYItt14Y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bIns="0" anchor="ctr">
            <a:spAutoFit/>
          </a:bodyPr>
          <a:lstStyle/>
          <a:p>
            <a:endParaRPr lang="es-CL">
              <a:latin typeface="Calibri" pitchFamily="34" charset="0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-150659"/>
            <a:ext cx="8832867" cy="121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bIns="0" anchor="ctr">
            <a:spAutoFit/>
          </a:bodyPr>
          <a:lstStyle/>
          <a:p>
            <a:r>
              <a:rPr lang="es-ES" dirty="0"/>
              <a:t/>
            </a:r>
            <a:br>
              <a:rPr lang="es-ES" dirty="0"/>
            </a:br>
            <a:endParaRPr lang="es-ES" dirty="0"/>
          </a:p>
          <a:p>
            <a:pPr eaLnBrk="0" hangingPunct="0"/>
            <a:endParaRPr lang="es-ES" sz="1100" dirty="0">
              <a:cs typeface="Calibri" pitchFamily="34" charset="0"/>
            </a:endParaRPr>
          </a:p>
          <a:p>
            <a:pPr eaLnBrk="0" hangingPunct="0"/>
            <a:r>
              <a:rPr lang="es-ES" sz="1100" dirty="0">
                <a:cs typeface="Calibri" pitchFamily="34" charset="0"/>
              </a:rPr>
              <a:t>Departamento de </a:t>
            </a:r>
            <a:r>
              <a:rPr lang="es-ES" sz="1100" dirty="0" smtClean="0">
                <a:cs typeface="Calibri" pitchFamily="34" charset="0"/>
              </a:rPr>
              <a:t>Lenguaje y Comunicación </a:t>
            </a:r>
            <a:r>
              <a:rPr lang="es-ES" sz="1100" dirty="0">
                <a:cs typeface="Calibri" pitchFamily="34" charset="0"/>
              </a:rPr>
              <a:t>				</a:t>
            </a:r>
            <a:r>
              <a:rPr lang="es-ES" sz="1100" dirty="0" smtClean="0">
                <a:cs typeface="Calibri" pitchFamily="34" charset="0"/>
              </a:rPr>
              <a:t>	</a:t>
            </a:r>
            <a:r>
              <a:rPr lang="es-ES" sz="1100" dirty="0">
                <a:cs typeface="Calibri" pitchFamily="34" charset="0"/>
              </a:rPr>
              <a:t>	                       </a:t>
            </a:r>
            <a:r>
              <a:rPr lang="es-ES" sz="1100" dirty="0" err="1" smtClean="0">
                <a:cs typeface="Calibri" pitchFamily="34" charset="0"/>
              </a:rPr>
              <a:t>kra</a:t>
            </a:r>
            <a:r>
              <a:rPr lang="es-ES" sz="1100" dirty="0" smtClean="0">
                <a:cs typeface="Calibri" pitchFamily="34" charset="0"/>
              </a:rPr>
              <a:t>/2011</a:t>
            </a:r>
            <a:endParaRPr lang="es-ES" sz="1200" b="1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eaLnBrk="0" hangingPunct="0"/>
            <a:endParaRPr lang="es-ES" dirty="0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260132"/>
            <a:ext cx="8964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s-CL" dirty="0" smtClean="0"/>
              <a:t>____________________________________________________________________________</a:t>
            </a:r>
            <a:endParaRPr lang="es-ES" dirty="0"/>
          </a:p>
        </p:txBody>
      </p:sp>
      <p:sp>
        <p:nvSpPr>
          <p:cNvPr id="5126" name="9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s-ES" dirty="0" smtClean="0"/>
              <a:t>Textos Dramático</a:t>
            </a:r>
            <a:endParaRPr lang="es-CL" dirty="0" smtClean="0"/>
          </a:p>
        </p:txBody>
      </p:sp>
      <p:sp>
        <p:nvSpPr>
          <p:cNvPr id="11" name="10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 smtClean="0"/>
              <a:t>Quintos Básicos</a:t>
            </a:r>
            <a:endParaRPr lang="es-CL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764704"/>
            <a:ext cx="4010025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653136"/>
            <a:ext cx="2489853" cy="186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Estructura interna del texto dramático</a:t>
            </a:r>
            <a:endParaRPr lang="es-CL" dirty="0"/>
          </a:p>
        </p:txBody>
      </p:sp>
      <p:graphicFrame>
        <p:nvGraphicFramePr>
          <p:cNvPr id="4" name="3 Diagrama"/>
          <p:cNvGraphicFramePr/>
          <p:nvPr/>
        </p:nvGraphicFramePr>
        <p:xfrm>
          <a:off x="611560" y="1196752"/>
          <a:ext cx="6984776" cy="544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829175"/>
            <a:ext cx="30480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1556792"/>
            <a:ext cx="2292846" cy="1727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Estructura interna del género dramático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600201"/>
            <a:ext cx="4104456" cy="2116831"/>
          </a:xfrm>
          <a:prstGeom prst="octagon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es-CL" b="1" dirty="0" smtClean="0"/>
              <a:t>Presentación del conflicto: </a:t>
            </a:r>
            <a:r>
              <a:rPr lang="es-CL" dirty="0" smtClean="0"/>
              <a:t>Se enuncia el elenco, se describe el espacio, las alusiones temporales y exposición o planteamiento del conflicto.</a:t>
            </a:r>
            <a:endParaRPr lang="es-CL" dirty="0"/>
          </a:p>
        </p:txBody>
      </p:sp>
      <p:sp>
        <p:nvSpPr>
          <p:cNvPr id="4" name="3 Flecha izquierda"/>
          <p:cNvSpPr/>
          <p:nvPr/>
        </p:nvSpPr>
        <p:spPr>
          <a:xfrm rot="1296012">
            <a:off x="4496212" y="4777631"/>
            <a:ext cx="4572000" cy="1283910"/>
          </a:xfrm>
          <a:prstGeom prst="leftArrow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es-CL" dirty="0" smtClean="0"/>
              <a:t>En este nivel se visualiza el problema, rompiendo la armonía entre los personajes.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23442">
            <a:off x="5871176" y="1960730"/>
            <a:ext cx="2964582" cy="1986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E:\39 Año 2009 Colegio thomas jefferson\feria nacional\Imagen%20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933056"/>
            <a:ext cx="3117726" cy="23382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Estructura interna del género dramático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23928" y="1916832"/>
            <a:ext cx="4834880" cy="2692895"/>
          </a:xfrm>
          <a:prstGeom prst="dodecagon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s-CL" b="1" dirty="0" smtClean="0"/>
              <a:t>Desarrollo del conflicto: </a:t>
            </a:r>
            <a:r>
              <a:rPr lang="es-CL" dirty="0" smtClean="0"/>
              <a:t>Presenta el desarrollo del conflicto en ascenso, hasta llegar al punto de mayor emoción o tensión, denominado </a:t>
            </a:r>
            <a:r>
              <a:rPr lang="es-CL" b="1" dirty="0" smtClean="0"/>
              <a:t>clímax</a:t>
            </a:r>
            <a:r>
              <a:rPr lang="es-CL" dirty="0" smtClean="0"/>
              <a:t>.</a:t>
            </a:r>
          </a:p>
          <a:p>
            <a:endParaRPr lang="es-C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8924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916832"/>
            <a:ext cx="279082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Estructura interna del género dramático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508104" y="3717032"/>
            <a:ext cx="3456384" cy="2880320"/>
          </a:xfrm>
          <a:prstGeom prst="star8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s-CL" b="1" dirty="0" smtClean="0"/>
              <a:t>Desenlace o resolución: </a:t>
            </a:r>
            <a:r>
              <a:rPr lang="es-CL" dirty="0" smtClean="0"/>
              <a:t>Muestra la solución del conflicto y se le da término.</a:t>
            </a:r>
          </a:p>
          <a:p>
            <a:endParaRPr lang="es-C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388146"/>
            <a:ext cx="3233936" cy="215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060848"/>
            <a:ext cx="2292846" cy="1666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628800"/>
            <a:ext cx="2719110" cy="203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2145010" cy="214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4437112"/>
            <a:ext cx="1512168" cy="222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8375" y="1266825"/>
            <a:ext cx="466725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340768"/>
            <a:ext cx="32385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2761134"/>
            <a:ext cx="324036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32656"/>
            <a:ext cx="7253881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653136"/>
            <a:ext cx="513623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Registros del lenguaje</a:t>
            </a:r>
            <a:endParaRPr lang="es-CL" dirty="0"/>
          </a:p>
        </p:txBody>
      </p:sp>
      <p:graphicFrame>
        <p:nvGraphicFramePr>
          <p:cNvPr id="4" name="3 Diagrama"/>
          <p:cNvGraphicFramePr/>
          <p:nvPr/>
        </p:nvGraphicFramePr>
        <p:xfrm>
          <a:off x="827584" y="1052736"/>
          <a:ext cx="7620000" cy="3760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38100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Registros del lenguaje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5554960" cy="4709120"/>
          </a:xfrm>
          <a:prstGeom prst="homePlate">
            <a:avLst>
              <a:gd name="adj" fmla="val 25042"/>
            </a:avLst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pPr marL="0" lvl="1" indent="0">
              <a:buNone/>
            </a:pPr>
            <a:r>
              <a:rPr lang="es-CL" sz="5500" b="1" dirty="0" smtClean="0"/>
              <a:t>Lenguaje culto formal:</a:t>
            </a:r>
          </a:p>
          <a:p>
            <a:pPr marL="0" lvl="1" indent="0" algn="just"/>
            <a:r>
              <a:rPr lang="es-CL" sz="5500" dirty="0" smtClean="0"/>
              <a:t>Se adquiere a través de la educación escolar y dentro de un contexto social culto.</a:t>
            </a:r>
          </a:p>
          <a:p>
            <a:pPr marL="0" lvl="1" indent="0" algn="just"/>
            <a:endParaRPr lang="es-CL" sz="5500" dirty="0" smtClean="0"/>
          </a:p>
          <a:p>
            <a:pPr marL="0" lvl="1" indent="0" algn="just"/>
            <a:r>
              <a:rPr lang="es-CL" sz="5500" dirty="0" smtClean="0"/>
              <a:t>Se usa en situaciones formales.</a:t>
            </a:r>
          </a:p>
          <a:p>
            <a:pPr marL="0" lvl="1" indent="0" algn="just"/>
            <a:endParaRPr lang="es-CL" sz="5500" dirty="0" smtClean="0"/>
          </a:p>
          <a:p>
            <a:pPr marL="0" lvl="1" indent="0" algn="just"/>
            <a:r>
              <a:rPr lang="es-CL" sz="5500" dirty="0" smtClean="0"/>
              <a:t>Es muy valorada por la sociedad.</a:t>
            </a:r>
          </a:p>
          <a:p>
            <a:pPr marL="0" lvl="1" indent="0" algn="just"/>
            <a:endParaRPr lang="es-CL" sz="5500" dirty="0" smtClean="0"/>
          </a:p>
          <a:p>
            <a:pPr marL="0" lvl="1" indent="0" algn="just"/>
            <a:r>
              <a:rPr lang="es-CL" sz="5500" dirty="0" smtClean="0"/>
              <a:t>Se caracteriza por el uso de una pronunciación que se ajusta a la forma escrita del lenguaje.</a:t>
            </a:r>
          </a:p>
          <a:p>
            <a:pPr marL="0" lvl="1" indent="0" algn="just"/>
            <a:endParaRPr lang="es-CL" sz="5500" dirty="0" smtClean="0"/>
          </a:p>
          <a:p>
            <a:pPr marL="0" lvl="1" indent="0" algn="just"/>
            <a:r>
              <a:rPr lang="es-CL" sz="5500" dirty="0" smtClean="0"/>
              <a:t>Gestos poco espontáneos.</a:t>
            </a:r>
          </a:p>
          <a:p>
            <a:endParaRPr lang="es-CL" dirty="0"/>
          </a:p>
        </p:txBody>
      </p:sp>
      <p:pic>
        <p:nvPicPr>
          <p:cNvPr id="4098" name="Picture 2" descr="42-1767055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372200" y="1484784"/>
            <a:ext cx="243249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42-176705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4293096"/>
            <a:ext cx="23241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Registros del lenguaje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84984" y="1268760"/>
            <a:ext cx="6059016" cy="3744416"/>
          </a:xfrm>
          <a:prstGeom prst="wedgeEllipseCallout">
            <a:avLst>
              <a:gd name="adj1" fmla="val -42327"/>
              <a:gd name="adj2" fmla="val 4659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lvl="1" indent="0" algn="just">
              <a:buNone/>
            </a:pPr>
            <a:r>
              <a:rPr lang="es-CL" b="1" dirty="0" smtClean="0"/>
              <a:t>Lenguaje culto informal:</a:t>
            </a:r>
          </a:p>
          <a:p>
            <a:pPr marL="0" lvl="1" indent="0" algn="just"/>
            <a:r>
              <a:rPr lang="es-CL" dirty="0" smtClean="0"/>
              <a:t>Se adquiere en un ambiente culto.</a:t>
            </a:r>
          </a:p>
          <a:p>
            <a:pPr marL="0" lvl="1" indent="0" algn="just"/>
            <a:r>
              <a:rPr lang="es-CL" dirty="0" smtClean="0"/>
              <a:t>Se usa en situaciones informales.</a:t>
            </a:r>
          </a:p>
          <a:p>
            <a:pPr marL="0" lvl="1" indent="0" algn="just"/>
            <a:r>
              <a:rPr lang="es-CL" dirty="0" smtClean="0"/>
              <a:t>Tiene una mayor carga afectiva que la anterior.</a:t>
            </a:r>
          </a:p>
          <a:p>
            <a:pPr marL="0" lvl="1" indent="0" algn="just"/>
            <a:r>
              <a:rPr lang="es-CL" dirty="0" smtClean="0"/>
              <a:t>Se caracteriza por el uso de oraciones breves y simples, con un vocabulario no tan preciso.</a:t>
            </a:r>
          </a:p>
          <a:p>
            <a:pPr marL="0" lvl="1" indent="0" algn="just"/>
            <a:r>
              <a:rPr lang="es-CL" dirty="0" smtClean="0"/>
              <a:t>Tendencia a acortar las palabras: “tele”, “profe”, “</a:t>
            </a:r>
            <a:r>
              <a:rPr lang="es-CL" dirty="0" err="1" smtClean="0"/>
              <a:t>celu</a:t>
            </a:r>
            <a:r>
              <a:rPr lang="es-CL" dirty="0" smtClean="0"/>
              <a:t>”, etc.</a:t>
            </a:r>
          </a:p>
        </p:txBody>
      </p:sp>
      <p:pic>
        <p:nvPicPr>
          <p:cNvPr id="3074" name="Picture 2" descr="42-1976390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21088"/>
            <a:ext cx="3009900" cy="217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42-203218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412776"/>
            <a:ext cx="1973262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3923928" y="5157192"/>
            <a:ext cx="45720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lvl="1" indent="0" algn="just">
              <a:buNone/>
            </a:pPr>
            <a:r>
              <a:rPr lang="es-CL" dirty="0" smtClean="0"/>
              <a:t>Podemos decir que es la variedad más utilizada de la lengua y se caracteriza, en general, por ser espontánea, relajada y expresiva. Aunque respeta la norma, comete algunas incorrecciones.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Contenidos Género dramático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 fontScale="40000" lnSpcReduction="20000"/>
          </a:bodyPr>
          <a:lstStyle/>
          <a:p>
            <a:r>
              <a:rPr lang="es-CL" dirty="0" smtClean="0"/>
              <a:t>Concepto texto dramático</a:t>
            </a:r>
          </a:p>
          <a:p>
            <a:r>
              <a:rPr lang="es-CL" dirty="0" smtClean="0"/>
              <a:t>Elementos del texto dramático</a:t>
            </a:r>
          </a:p>
          <a:p>
            <a:pPr lvl="1"/>
            <a:r>
              <a:rPr lang="es-CL" dirty="0" smtClean="0"/>
              <a:t>Dramaturgo</a:t>
            </a:r>
          </a:p>
          <a:p>
            <a:pPr lvl="1"/>
            <a:r>
              <a:rPr lang="es-CL" dirty="0" smtClean="0"/>
              <a:t>Personajes</a:t>
            </a:r>
          </a:p>
          <a:p>
            <a:pPr lvl="1"/>
            <a:r>
              <a:rPr lang="es-CL" dirty="0" smtClean="0"/>
              <a:t>Dialogo</a:t>
            </a:r>
          </a:p>
          <a:p>
            <a:pPr lvl="1"/>
            <a:r>
              <a:rPr lang="es-CL" dirty="0" smtClean="0"/>
              <a:t>Acotaciones</a:t>
            </a:r>
          </a:p>
          <a:p>
            <a:pPr lvl="1"/>
            <a:r>
              <a:rPr lang="es-CL" dirty="0" smtClean="0"/>
              <a:t>Aparte</a:t>
            </a:r>
          </a:p>
          <a:p>
            <a:r>
              <a:rPr lang="es-CL" dirty="0" smtClean="0"/>
              <a:t>Estructura interna del texto dramático</a:t>
            </a:r>
          </a:p>
          <a:p>
            <a:pPr lvl="1"/>
            <a:r>
              <a:rPr lang="es-CL" dirty="0" smtClean="0"/>
              <a:t>Presentación del conflicto</a:t>
            </a:r>
          </a:p>
          <a:p>
            <a:pPr lvl="1"/>
            <a:r>
              <a:rPr lang="es-CL" dirty="0" smtClean="0"/>
              <a:t>Desarrollo del conflicto</a:t>
            </a:r>
          </a:p>
          <a:p>
            <a:pPr lvl="1"/>
            <a:r>
              <a:rPr lang="es-CL" dirty="0" smtClean="0"/>
              <a:t>Desenlace </a:t>
            </a:r>
          </a:p>
          <a:p>
            <a:r>
              <a:rPr lang="es-CL" dirty="0" smtClean="0"/>
              <a:t>Registros del lenguaje</a:t>
            </a:r>
          </a:p>
          <a:p>
            <a:pPr lvl="1"/>
            <a:r>
              <a:rPr lang="es-CL" dirty="0" smtClean="0"/>
              <a:t>Lenguaje culto formal</a:t>
            </a:r>
          </a:p>
          <a:p>
            <a:pPr lvl="1"/>
            <a:r>
              <a:rPr lang="es-CL" dirty="0" smtClean="0"/>
              <a:t>Lenguaje culto informal</a:t>
            </a:r>
          </a:p>
          <a:p>
            <a:r>
              <a:rPr lang="es-CL" dirty="0" smtClean="0"/>
              <a:t>Recursos para la dramatización</a:t>
            </a:r>
          </a:p>
          <a:p>
            <a:pPr lvl="1"/>
            <a:r>
              <a:rPr lang="es-CL" dirty="0" smtClean="0"/>
              <a:t>Lenguaje verbal</a:t>
            </a:r>
          </a:p>
          <a:p>
            <a:pPr lvl="1"/>
            <a:r>
              <a:rPr lang="es-CL" dirty="0" smtClean="0"/>
              <a:t>Lenguaje no verbal</a:t>
            </a:r>
          </a:p>
          <a:p>
            <a:r>
              <a:rPr lang="es-CL" dirty="0" smtClean="0"/>
              <a:t>Concepto obra de teatro</a:t>
            </a:r>
          </a:p>
          <a:p>
            <a:r>
              <a:rPr lang="es-CL" dirty="0" smtClean="0"/>
              <a:t>Elementos de la obra de teatro</a:t>
            </a:r>
          </a:p>
          <a:p>
            <a:pPr lvl="1"/>
            <a:r>
              <a:rPr lang="es-CL" dirty="0" smtClean="0"/>
              <a:t>Espacio</a:t>
            </a:r>
          </a:p>
          <a:p>
            <a:pPr lvl="1"/>
            <a:r>
              <a:rPr lang="es-CL" dirty="0" smtClean="0"/>
              <a:t>Escenografía</a:t>
            </a:r>
          </a:p>
          <a:p>
            <a:pPr lvl="1"/>
            <a:r>
              <a:rPr lang="es-CL" dirty="0" smtClean="0"/>
              <a:t>Sonido</a:t>
            </a:r>
          </a:p>
          <a:p>
            <a:pPr lvl="1"/>
            <a:r>
              <a:rPr lang="es-CL" dirty="0" smtClean="0"/>
              <a:t>Iluminación</a:t>
            </a:r>
          </a:p>
          <a:p>
            <a:r>
              <a:rPr lang="es-CL" dirty="0" smtClean="0"/>
              <a:t>Recursos para la representación teatral</a:t>
            </a:r>
          </a:p>
          <a:p>
            <a:pPr lvl="1"/>
            <a:r>
              <a:rPr lang="es-CL" dirty="0" smtClean="0"/>
              <a:t>Pantomima</a:t>
            </a:r>
          </a:p>
          <a:p>
            <a:pPr lvl="1"/>
            <a:r>
              <a:rPr lang="es-CL" dirty="0" smtClean="0"/>
              <a:t>Teatro de títeres</a:t>
            </a:r>
          </a:p>
          <a:p>
            <a:pPr lvl="1"/>
            <a:r>
              <a:rPr lang="es-CL" dirty="0" smtClean="0"/>
              <a:t>Monólogos</a:t>
            </a:r>
            <a:endParaRPr lang="es-C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844824"/>
            <a:ext cx="4657725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937">
            <a:off x="124312" y="620688"/>
            <a:ext cx="9019688" cy="5464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372475" cy="568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Recursos para la dramatización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1268760"/>
            <a:ext cx="7704856" cy="1944216"/>
          </a:xfrm>
          <a:prstGeom prst="wedgeRoundRectCallout">
            <a:avLst>
              <a:gd name="adj1" fmla="val -35038"/>
              <a:gd name="adj2" fmla="val 78890"/>
              <a:gd name="adj3" fmla="val 16667"/>
            </a:avLst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lvl="1" algn="just"/>
            <a:r>
              <a:rPr lang="es-CL" dirty="0" smtClean="0"/>
              <a:t>Lenguaje verbal: La comunicación verbal puede realizarse de dos formas: oral: a través de signos orales y palabras habladas o escrita: por medio de la representación gráfica de signos.</a:t>
            </a:r>
          </a:p>
          <a:p>
            <a:endParaRPr lang="es-C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810000"/>
            <a:ext cx="24669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18900" t="50084" r="40938" b="18731"/>
          <a:stretch>
            <a:fillRect/>
          </a:stretch>
        </p:blipFill>
        <p:spPr bwMode="auto">
          <a:xfrm>
            <a:off x="3563888" y="3645024"/>
            <a:ext cx="489654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077072"/>
            <a:ext cx="2883967" cy="260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Recursos para la dramatización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44824"/>
          </a:xfrm>
          <a:prstGeom prst="wedgeRoundRectCallout">
            <a:avLst>
              <a:gd name="adj1" fmla="val 15363"/>
              <a:gd name="adj2" fmla="val 82826"/>
              <a:gd name="adj3" fmla="val 16667"/>
            </a:avLst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1" algn="just"/>
            <a:r>
              <a:rPr lang="es-CL" dirty="0" smtClean="0"/>
              <a:t>Lenguaje no verbal: Se realiza a través de multitud de signos: imágenes sensoriales, visuales, auditivas, olfativas, sonidos, gestos, movimientos corporales, etc. </a:t>
            </a:r>
          </a:p>
          <a:p>
            <a:endParaRPr lang="es-C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196014"/>
            <a:ext cx="2611760" cy="266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Obra de teatro</a:t>
            </a:r>
            <a:endParaRPr lang="es-C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484784"/>
            <a:ext cx="401955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2600" t="3789" r="10541" b="12843"/>
          <a:stretch>
            <a:fillRect/>
          </a:stretch>
        </p:blipFill>
        <p:spPr bwMode="auto">
          <a:xfrm>
            <a:off x="251520" y="3501008"/>
            <a:ext cx="439248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Concepto obra de teatro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 rot="930762">
            <a:off x="2771800" y="1844824"/>
            <a:ext cx="5554960" cy="168478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just"/>
            <a:r>
              <a:rPr lang="es-CL" dirty="0" smtClean="0"/>
              <a:t>Es la representación en un escenario ante unos espectadores del texto dramático.</a:t>
            </a:r>
            <a:endParaRPr lang="es-C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8600" t="41220" r="9935" b="38935"/>
          <a:stretch>
            <a:fillRect/>
          </a:stretch>
        </p:blipFill>
        <p:spPr bwMode="auto">
          <a:xfrm>
            <a:off x="436911" y="4653136"/>
            <a:ext cx="8194454" cy="151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75996">
            <a:off x="496668" y="1931311"/>
            <a:ext cx="2501876" cy="217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75365"/>
            <a:ext cx="8640960" cy="5893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s-CL" dirty="0" smtClean="0"/>
              <a:t>Teatro</a:t>
            </a:r>
            <a:endParaRPr lang="es-C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4466" t="34605" r="17613" b="19091"/>
          <a:stretch>
            <a:fillRect/>
          </a:stretch>
        </p:blipFill>
        <p:spPr bwMode="auto">
          <a:xfrm>
            <a:off x="467544" y="1052736"/>
            <a:ext cx="8280920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9781" t="47835" r="44191" b="16256"/>
          <a:stretch>
            <a:fillRect/>
          </a:stretch>
        </p:blipFill>
        <p:spPr bwMode="auto">
          <a:xfrm>
            <a:off x="179512" y="1988840"/>
            <a:ext cx="3814528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Elementos de la obra de teatro</a:t>
            </a:r>
            <a:endParaRPr lang="es-CL" dirty="0"/>
          </a:p>
        </p:txBody>
      </p:sp>
      <p:graphicFrame>
        <p:nvGraphicFramePr>
          <p:cNvPr id="4" name="3 Diagrama"/>
          <p:cNvGraphicFramePr/>
          <p:nvPr/>
        </p:nvGraphicFramePr>
        <p:xfrm>
          <a:off x="1763688" y="1397000"/>
          <a:ext cx="9144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Elementos de la obra de teatro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268760"/>
            <a:ext cx="4690864" cy="3196952"/>
          </a:xfrm>
          <a:prstGeom prst="flowChartMagnetic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285750" lvl="1" algn="just">
              <a:buFont typeface="Arial" pitchFamily="34" charset="0"/>
              <a:buChar char="•"/>
            </a:pPr>
            <a:r>
              <a:rPr lang="es-CL" dirty="0" smtClean="0"/>
              <a:t>Espacio: Nos referimos a la situación en la que se desarrolla la obra, al lugar físico, y al tiempo en el que se mueven los personajes. </a:t>
            </a:r>
            <a:r>
              <a:rPr lang="es-ES" dirty="0" smtClean="0"/>
              <a:t>No exige, forzosamente, un escenario preparado.</a:t>
            </a:r>
            <a:r>
              <a:rPr lang="en-US" dirty="0" smtClean="0"/>
              <a:t> </a:t>
            </a:r>
            <a:endParaRPr lang="es-CL" dirty="0"/>
          </a:p>
        </p:txBody>
      </p:sp>
      <p:sp>
        <p:nvSpPr>
          <p:cNvPr id="5" name="4 Rectángulo"/>
          <p:cNvSpPr/>
          <p:nvPr/>
        </p:nvSpPr>
        <p:spPr>
          <a:xfrm>
            <a:off x="4067944" y="5589240"/>
            <a:ext cx="45720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lvl="1">
              <a:buFont typeface="Arial" pitchFamily="34" charset="0"/>
              <a:buChar char="•"/>
            </a:pPr>
            <a:r>
              <a:rPr lang="es-CL" dirty="0" smtClean="0"/>
              <a:t>El ambiente total en el que la obra se lleva a cabo, estará condicionado por el espacio y el tiempo.</a:t>
            </a:r>
            <a:endParaRPr lang="es-C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852936"/>
            <a:ext cx="3299283" cy="2719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05064"/>
            <a:ext cx="259228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Concepto texto dramático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56792"/>
          </a:xfrm>
          <a:prstGeom prst="flowChartMultidocumen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es-ES" dirty="0" smtClean="0"/>
              <a:t>El género dramático es el género literario que comprende todas aquellas obras escritas que tienen por finalidad ser representadas.</a:t>
            </a:r>
            <a:endParaRPr lang="es-C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573016"/>
            <a:ext cx="3558183" cy="251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49482">
            <a:off x="1093170" y="3924352"/>
            <a:ext cx="2750111" cy="238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Elementos de la obra de teatro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628800"/>
            <a:ext cx="3995936" cy="2304256"/>
          </a:xfrm>
          <a:prstGeom prst="chord">
            <a:avLst>
              <a:gd name="adj1" fmla="val 1173029"/>
              <a:gd name="adj2" fmla="val 1620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just">
              <a:lnSpc>
                <a:spcPct val="80000"/>
              </a:lnSpc>
              <a:buNone/>
            </a:pPr>
            <a:r>
              <a:rPr lang="es-ES_tradnl" dirty="0" smtClean="0"/>
              <a:t> • Decorados: Elementos necesarios para ambientar el escenario.</a:t>
            </a:r>
            <a:endParaRPr lang="es-C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77072"/>
            <a:ext cx="3173432" cy="215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340768"/>
            <a:ext cx="4588768" cy="285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4509120"/>
            <a:ext cx="38100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Elementos de la obra de teatro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4402832" cy="3052935"/>
          </a:xfrm>
          <a:prstGeom prst="teardrop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just">
              <a:lnSpc>
                <a:spcPct val="80000"/>
              </a:lnSpc>
              <a:buNone/>
            </a:pPr>
            <a:r>
              <a:rPr lang="es-ES_tradnl" dirty="0" smtClean="0"/>
              <a:t> • Vestuario: es</a:t>
            </a:r>
            <a:r>
              <a:rPr lang="es-CL" dirty="0" smtClean="0"/>
              <a:t> importante proveer a los actores de disfraces que les permitan poder representar de mejor forma su personaje teatral.</a:t>
            </a:r>
            <a:endParaRPr lang="es-C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556792"/>
            <a:ext cx="2857500" cy="1666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73016"/>
            <a:ext cx="4200699" cy="299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725144"/>
            <a:ext cx="2808312" cy="1875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Elementos de la obra de teatro</a:t>
            </a:r>
            <a:endParaRPr lang="es-C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789040"/>
            <a:ext cx="3521968" cy="265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412776"/>
            <a:ext cx="262760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59832" y="1700808"/>
            <a:ext cx="4330824" cy="1900808"/>
          </a:xfrm>
          <a:prstGeom prst="cloudCallout">
            <a:avLst>
              <a:gd name="adj1" fmla="val -84174"/>
              <a:gd name="adj2" fmla="val 8072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lvl="1" indent="0" algn="just">
              <a:buNone/>
            </a:pPr>
            <a:r>
              <a:rPr lang="es-CL" b="1" dirty="0" smtClean="0"/>
              <a:t>Sonido</a:t>
            </a:r>
            <a:r>
              <a:rPr lang="es-ES_tradnl" b="1" dirty="0" smtClean="0"/>
              <a:t>: </a:t>
            </a:r>
            <a:r>
              <a:rPr lang="es-ES_tradnl" dirty="0" smtClean="0"/>
              <a:t>Música y efectos sonoros para complementar lo que aparece en escena: ruidos, etc. </a:t>
            </a:r>
            <a:endParaRPr lang="es-CL" dirty="0" smtClean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Elementos de la obra de teatro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3682752" cy="211683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 algn="just">
              <a:lnSpc>
                <a:spcPct val="80000"/>
              </a:lnSpc>
              <a:buNone/>
            </a:pPr>
            <a:r>
              <a:rPr lang="es-CL" b="1" dirty="0" smtClean="0"/>
              <a:t>Iluminación</a:t>
            </a:r>
            <a:r>
              <a:rPr lang="es-ES_tradnl" b="1" dirty="0" smtClean="0"/>
              <a:t>: </a:t>
            </a:r>
            <a:r>
              <a:rPr lang="es-ES_tradnl" dirty="0" smtClean="0"/>
              <a:t>Luces y elementos luminosos para provocar efectos: día, noche, tormentas...</a:t>
            </a:r>
          </a:p>
          <a:p>
            <a:pPr lvl="1"/>
            <a:endParaRPr lang="es-CL" dirty="0" smtClean="0"/>
          </a:p>
          <a:p>
            <a:endParaRPr lang="es-C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9704" y="1052736"/>
            <a:ext cx="266429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861048"/>
            <a:ext cx="2974082" cy="216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284984"/>
            <a:ext cx="3168482" cy="237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88461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E:\32 lenguaje\Textos dramaticos\teatro griego en siracu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212976"/>
            <a:ext cx="4392488" cy="34731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32 lenguaje\Textos dramaticos\teatro\teatro 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7121"/>
            <a:ext cx="3429000" cy="2286000"/>
          </a:xfrm>
          <a:prstGeom prst="rect">
            <a:avLst/>
          </a:prstGeom>
          <a:noFill/>
        </p:spPr>
      </p:pic>
      <p:pic>
        <p:nvPicPr>
          <p:cNvPr id="8195" name="Picture 3" descr="E:\32 lenguaje\Textos dramaticos\teatro\teatro 0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24744"/>
            <a:ext cx="3429000" cy="2286000"/>
          </a:xfrm>
          <a:prstGeom prst="rect">
            <a:avLst/>
          </a:prstGeom>
          <a:noFill/>
        </p:spPr>
      </p:pic>
      <p:pic>
        <p:nvPicPr>
          <p:cNvPr id="8197" name="Picture 5" descr="E:\32 lenguaje\Textos dramaticos\teatro 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221088"/>
            <a:ext cx="3429000" cy="228600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1071" t="3175" r="4643" b="7936"/>
          <a:stretch>
            <a:fillRect/>
          </a:stretch>
        </p:blipFill>
        <p:spPr bwMode="auto">
          <a:xfrm>
            <a:off x="467544" y="2996952"/>
            <a:ext cx="4608512" cy="293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Recursos para la representación teatral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 rot="21116508">
            <a:off x="457200" y="1600201"/>
            <a:ext cx="3394720" cy="2476872"/>
          </a:xfr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lvl="1" indent="0" algn="just">
              <a:buNone/>
            </a:pPr>
            <a:r>
              <a:rPr lang="es-CL" b="1" dirty="0" smtClean="0"/>
              <a:t>Pantomima</a:t>
            </a:r>
            <a:r>
              <a:rPr lang="es-CL" dirty="0" smtClean="0"/>
              <a:t>: Es una forma de hacer teatro en la que los actores representan sus emociones mediante gestos y movimientos corporales (mímica). </a:t>
            </a:r>
            <a:endParaRPr lang="es-C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1844824"/>
            <a:ext cx="15906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12776"/>
            <a:ext cx="1752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437112"/>
            <a:ext cx="261937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 rot="21047320">
            <a:off x="2843808" y="4869160"/>
            <a:ext cx="457200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lvl="1" indent="0" algn="just">
              <a:buNone/>
            </a:pPr>
            <a:r>
              <a:rPr lang="es-CL" dirty="0" smtClean="0"/>
              <a:t>Los mimos renuncian al uso del lenguaje hablado en sus actuaciones, rechazando con frecuencia el uso de cualquier tipo de sonido u objeto.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Recursos para la representación teatral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124744"/>
            <a:ext cx="2674640" cy="532655"/>
          </a:xfrm>
        </p:spPr>
        <p:txBody>
          <a:bodyPr/>
          <a:lstStyle/>
          <a:p>
            <a:pPr marL="0" lvl="1" indent="0">
              <a:buNone/>
            </a:pPr>
            <a:r>
              <a:rPr lang="es-CL" dirty="0" smtClean="0"/>
              <a:t>Teatro de títeres: </a:t>
            </a:r>
            <a:endParaRPr lang="es-C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1700808"/>
            <a:ext cx="238125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4290363"/>
            <a:ext cx="2405236" cy="240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365104"/>
            <a:ext cx="3312368" cy="2055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 l="-1204"/>
          <a:stretch>
            <a:fillRect/>
          </a:stretch>
        </p:blipFill>
        <p:spPr bwMode="auto">
          <a:xfrm>
            <a:off x="323528" y="1700808"/>
            <a:ext cx="6053490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Recursos para la representación teatral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 rot="429391">
            <a:off x="4386623" y="1801214"/>
            <a:ext cx="4042792" cy="1900808"/>
          </a:xfr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marL="0" lvl="1" indent="0" algn="just">
              <a:buNone/>
            </a:pPr>
            <a:r>
              <a:rPr lang="es-CL" sz="5100" dirty="0" smtClean="0"/>
              <a:t>Monólogos: es una reflexión en voz alta realizada por un personaje que está solo. Esto lo realiza para dar a conocer al público lo que piensa o lo que siente.</a:t>
            </a:r>
          </a:p>
          <a:p>
            <a:endParaRPr lang="es-C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005064"/>
            <a:ext cx="2425452" cy="259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268760"/>
            <a:ext cx="333375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3717032"/>
            <a:ext cx="3127530" cy="250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Elementos del texto dramático</a:t>
            </a:r>
            <a:endParaRPr lang="es-CL" dirty="0"/>
          </a:p>
        </p:txBody>
      </p:sp>
      <p:graphicFrame>
        <p:nvGraphicFramePr>
          <p:cNvPr id="4" name="3 Diagrama"/>
          <p:cNvGraphicFramePr/>
          <p:nvPr/>
        </p:nvGraphicFramePr>
        <p:xfrm>
          <a:off x="0" y="1397000"/>
          <a:ext cx="9144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3068960"/>
            <a:ext cx="2286943" cy="2238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Elementos del texto dramático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7067128" cy="2332855"/>
          </a:xfrm>
          <a:prstGeom prst="chord">
            <a:avLst>
              <a:gd name="adj1" fmla="val 803785"/>
              <a:gd name="adj2" fmla="val 16200000"/>
            </a:avLst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lvl="1" indent="0" algn="just">
              <a:buNone/>
            </a:pPr>
            <a:r>
              <a:rPr lang="es-CL" b="1" dirty="0" smtClean="0"/>
              <a:t>Dramaturgo</a:t>
            </a:r>
            <a:r>
              <a:rPr lang="es-CL" dirty="0" smtClean="0"/>
              <a:t>: Un dramaturgo es un escritor de dramas, es decir, quien escribe obras de teatro, ya que Drama es sinónimo de teatro.</a:t>
            </a:r>
          </a:p>
          <a:p>
            <a:pPr algn="just">
              <a:buNone/>
            </a:pPr>
            <a:endParaRPr lang="es-CL" dirty="0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069151"/>
            <a:ext cx="3521968" cy="254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539552" y="4941168"/>
            <a:ext cx="4572000" cy="92333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CL" b="1" dirty="0" smtClean="0"/>
              <a:t>La pérgola de las flores</a:t>
            </a:r>
          </a:p>
          <a:p>
            <a:r>
              <a:rPr lang="es-CL" dirty="0" smtClean="0"/>
              <a:t>Escrita por Isidora Aguirre </a:t>
            </a:r>
          </a:p>
          <a:p>
            <a:r>
              <a:rPr lang="es-CL" dirty="0" smtClean="0"/>
              <a:t>Musicalizada por Francisco Flores del Campo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Elementos del texto dramático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1484784"/>
            <a:ext cx="7211144" cy="1828800"/>
          </a:xfrm>
          <a:prstGeom prst="flowChartTerminator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lvl="1" indent="0" algn="just">
              <a:buNone/>
            </a:pPr>
            <a:r>
              <a:rPr lang="es-CL" b="1" dirty="0" smtClean="0"/>
              <a:t>Personajes :</a:t>
            </a:r>
            <a:r>
              <a:rPr lang="es-CL" dirty="0" smtClean="0"/>
              <a:t>Se trata de la personificación de seres ficticios que participan en la obra dramática. Tienen una función social y presentan o representan la historia, a partir de sus acciones.</a:t>
            </a:r>
          </a:p>
          <a:p>
            <a:endParaRPr lang="es-C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0963" t="65790" r="8163" b="18145"/>
          <a:stretch>
            <a:fillRect/>
          </a:stretch>
        </p:blipFill>
        <p:spPr bwMode="auto">
          <a:xfrm>
            <a:off x="323528" y="3429000"/>
            <a:ext cx="864096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5868144" y="4653136"/>
            <a:ext cx="298782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CL" dirty="0" smtClean="0"/>
              <a:t>Personaje o grupo de personajes, que representan la oposición al protagonista con el cual debe enfrentarse. </a:t>
            </a:r>
            <a:endParaRPr lang="es-CL" dirty="0"/>
          </a:p>
        </p:txBody>
      </p:sp>
      <p:sp>
        <p:nvSpPr>
          <p:cNvPr id="6" name="5 Rectángulo"/>
          <p:cNvSpPr/>
          <p:nvPr/>
        </p:nvSpPr>
        <p:spPr>
          <a:xfrm>
            <a:off x="395536" y="4725144"/>
            <a:ext cx="244827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L" dirty="0" smtClean="0"/>
              <a:t>El protagonista es el personaje principal de un drama o historia. </a:t>
            </a:r>
            <a:endParaRPr lang="es-C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293096"/>
            <a:ext cx="1588961" cy="237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Elementos del texto dramático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3106688" cy="2188839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lvl="1" indent="0" algn="just">
              <a:buNone/>
            </a:pPr>
            <a:r>
              <a:rPr lang="es-CL" b="1" dirty="0" smtClean="0"/>
              <a:t>Dialogo: </a:t>
            </a:r>
            <a:r>
              <a:rPr lang="es-CL" dirty="0" smtClean="0"/>
              <a:t>conversación ficticia entre dos o más personas dramáticas. </a:t>
            </a:r>
            <a:endParaRPr lang="es-CL" dirty="0"/>
          </a:p>
        </p:txBody>
      </p:sp>
      <p:sp>
        <p:nvSpPr>
          <p:cNvPr id="4" name="3 Rectángulo"/>
          <p:cNvSpPr/>
          <p:nvPr/>
        </p:nvSpPr>
        <p:spPr>
          <a:xfrm>
            <a:off x="4211960" y="3861048"/>
            <a:ext cx="381642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indent="0" algn="just">
              <a:buNone/>
            </a:pPr>
            <a:r>
              <a:rPr lang="es-CL" dirty="0" smtClean="0"/>
              <a:t>El diálogo dramático hacen comprensible el discurso en el teatro.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509120"/>
            <a:ext cx="2787204" cy="185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412776"/>
            <a:ext cx="2743929" cy="2119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Elementos del texto dramático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268760"/>
            <a:ext cx="3898776" cy="2044824"/>
          </a:xfrm>
          <a:prstGeom prst="flowChartPunchedTape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lvl="1" indent="0" algn="just">
              <a:buNone/>
            </a:pPr>
            <a:r>
              <a:rPr lang="es-CL" b="1" dirty="0" smtClean="0"/>
              <a:t>Acotaciones: </a:t>
            </a:r>
            <a:r>
              <a:rPr lang="es-CL" dirty="0" smtClean="0"/>
              <a:t>Son indicaciones o aclaraciones del dramaturgo, parte esencial para la puesta en escena. </a:t>
            </a:r>
          </a:p>
          <a:p>
            <a:endParaRPr lang="es-CL" dirty="0"/>
          </a:p>
        </p:txBody>
      </p:sp>
      <p:sp>
        <p:nvSpPr>
          <p:cNvPr id="4" name="3 Documento"/>
          <p:cNvSpPr/>
          <p:nvPr/>
        </p:nvSpPr>
        <p:spPr>
          <a:xfrm>
            <a:off x="3419872" y="3501008"/>
            <a:ext cx="4572000" cy="1490543"/>
          </a:xfrm>
          <a:prstGeom prst="flowChartDocumen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es-CL" dirty="0" smtClean="0"/>
              <a:t>Pueden tratarse de características o emociones de los personajes, hasta la descripción del mobiliario, efectos especiales, atmósfera y escenografía en general. </a:t>
            </a:r>
            <a:endParaRPr lang="es-CL" dirty="0"/>
          </a:p>
        </p:txBody>
      </p:sp>
      <p:sp>
        <p:nvSpPr>
          <p:cNvPr id="5" name="4 Pergamino horizontal"/>
          <p:cNvSpPr/>
          <p:nvPr/>
        </p:nvSpPr>
        <p:spPr>
          <a:xfrm>
            <a:off x="4860032" y="5517232"/>
            <a:ext cx="3635896" cy="858857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L" dirty="0" smtClean="0"/>
              <a:t>Normalmente aparecen entre paréntesis y con letra cursiva.</a:t>
            </a:r>
            <a:endParaRPr lang="es-C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924944"/>
            <a:ext cx="2502024" cy="340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340768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Elementos del texto dramático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95936" y="1600200"/>
            <a:ext cx="4690864" cy="3484983"/>
          </a:xfrm>
          <a:prstGeom prst="pentagon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lvl="1" indent="0" algn="just">
              <a:buNone/>
            </a:pPr>
            <a:r>
              <a:rPr lang="es-CL" b="1" dirty="0" smtClean="0"/>
              <a:t>Aparte: </a:t>
            </a:r>
            <a:r>
              <a:rPr lang="es-MX" dirty="0" smtClean="0">
                <a:solidFill>
                  <a:srgbClr val="000000"/>
                </a:solidFill>
              </a:rPr>
              <a:t>es una parte del diálogo dirigida al espectador y que se ha de suponer que no oyen el resto de los personajes.</a:t>
            </a:r>
            <a:endParaRPr lang="es-C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340768"/>
            <a:ext cx="2232248" cy="334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2131</TotalTime>
  <Words>951</Words>
  <Application>Microsoft Office PowerPoint</Application>
  <PresentationFormat>Presentación en pantalla (4:3)</PresentationFormat>
  <Paragraphs>128</Paragraphs>
  <Slides>38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39" baseType="lpstr">
      <vt:lpstr>Tema de Office</vt:lpstr>
      <vt:lpstr>Textos Dramático</vt:lpstr>
      <vt:lpstr>Contenidos Género dramático</vt:lpstr>
      <vt:lpstr>Concepto texto dramático</vt:lpstr>
      <vt:lpstr>Elementos del texto dramático</vt:lpstr>
      <vt:lpstr>Elementos del texto dramático</vt:lpstr>
      <vt:lpstr>Elementos del texto dramático</vt:lpstr>
      <vt:lpstr>Elementos del texto dramático</vt:lpstr>
      <vt:lpstr>Elementos del texto dramático</vt:lpstr>
      <vt:lpstr>Elementos del texto dramático</vt:lpstr>
      <vt:lpstr>Estructura interna del texto dramático</vt:lpstr>
      <vt:lpstr>Estructura interna del género dramático</vt:lpstr>
      <vt:lpstr>Estructura interna del género dramático</vt:lpstr>
      <vt:lpstr>Estructura interna del género dramático</vt:lpstr>
      <vt:lpstr>Diapositiva 14</vt:lpstr>
      <vt:lpstr>Diapositiva 15</vt:lpstr>
      <vt:lpstr>Diapositiva 16</vt:lpstr>
      <vt:lpstr>Registros del lenguaje</vt:lpstr>
      <vt:lpstr>Registros del lenguaje</vt:lpstr>
      <vt:lpstr>Registros del lenguaje</vt:lpstr>
      <vt:lpstr>Diapositiva 20</vt:lpstr>
      <vt:lpstr>Diapositiva 21</vt:lpstr>
      <vt:lpstr>Recursos para la dramatización</vt:lpstr>
      <vt:lpstr>Recursos para la dramatización</vt:lpstr>
      <vt:lpstr>Obra de teatro</vt:lpstr>
      <vt:lpstr>Concepto obra de teatro</vt:lpstr>
      <vt:lpstr>Diapositiva 26</vt:lpstr>
      <vt:lpstr>Teatro</vt:lpstr>
      <vt:lpstr>Elementos de la obra de teatro</vt:lpstr>
      <vt:lpstr>Elementos de la obra de teatro</vt:lpstr>
      <vt:lpstr>Elementos de la obra de teatro</vt:lpstr>
      <vt:lpstr>Elementos de la obra de teatro</vt:lpstr>
      <vt:lpstr>Elementos de la obra de teatro</vt:lpstr>
      <vt:lpstr>Elementos de la obra de teatro</vt:lpstr>
      <vt:lpstr>Diapositiva 34</vt:lpstr>
      <vt:lpstr>Diapositiva 35</vt:lpstr>
      <vt:lpstr>Recursos para la representación teatral</vt:lpstr>
      <vt:lpstr>Recursos para la representación teatral</vt:lpstr>
      <vt:lpstr>Recursos para la representación teatral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Textos Poéticos</dc:title>
  <dc:creator>Karla</dc:creator>
  <cp:lastModifiedBy>Ruth Elgueta</cp:lastModifiedBy>
  <cp:revision>1075</cp:revision>
  <dcterms:created xsi:type="dcterms:W3CDTF">2011-05-02T02:48:41Z</dcterms:created>
  <dcterms:modified xsi:type="dcterms:W3CDTF">2011-10-19T01:50:29Z</dcterms:modified>
</cp:coreProperties>
</file>