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149B-0C5D-4E4B-AD2A-8217676A9237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C7C56-736F-4BBA-BCD0-037E75E969B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8596" y="338809"/>
            <a:ext cx="828680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Objetivos Específicos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32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Analizar la información pertinente a las deficiencias de la medición de la masa y el volumen de sólidos y líquidos para hallar la densidad. Manipulación de los materiales e instrumentos de medida sobre masa y volumen que le permitan hallar la densidad de sólidos y líquidos con exactitud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428604"/>
            <a:ext cx="850112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Diseñar un plan adecuado que permita establecer conceptos relevantes, actividades a desarrollar y recursos, sobre las medidas de masa y volumen que le permitan hallar la densidad de sólidos y líquidos con exactitud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Desarrollo del material educativo aplicando el diseño adecuado de modo que pueda ser usado por estudiantes y docentes.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Implementación y validación del material educativo en la institución Educativa, Colegio Santos Apóstoles</a:t>
            </a:r>
            <a:endParaRPr lang="es-E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120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hogar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1</cp:revision>
  <dcterms:created xsi:type="dcterms:W3CDTF">2005-12-05T05:17:41Z</dcterms:created>
  <dcterms:modified xsi:type="dcterms:W3CDTF">2005-12-05T05:20:02Z</dcterms:modified>
</cp:coreProperties>
</file>