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2AF9ED-8FC2-42FE-9813-B78799391E90}" type="datetimeFigureOut">
              <a:rPr lang="es-ES" smtClean="0"/>
              <a:pPr/>
              <a:t>19/05/2009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1BB861-74DE-4E8A-A76A-FBA86DD58F5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2AF9ED-8FC2-42FE-9813-B78799391E90}" type="datetimeFigureOut">
              <a:rPr lang="es-ES" smtClean="0"/>
              <a:pPr/>
              <a:t>19/05/2009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1BB861-74DE-4E8A-A76A-FBA86DD58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2AF9ED-8FC2-42FE-9813-B78799391E90}" type="datetimeFigureOut">
              <a:rPr lang="es-ES" smtClean="0"/>
              <a:pPr/>
              <a:t>19/05/2009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1BB861-74DE-4E8A-A76A-FBA86DD58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2AF9ED-8FC2-42FE-9813-B78799391E90}" type="datetimeFigureOut">
              <a:rPr lang="es-ES" smtClean="0"/>
              <a:pPr/>
              <a:t>19/05/2009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1BB861-74DE-4E8A-A76A-FBA86DD58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2AF9ED-8FC2-42FE-9813-B78799391E90}" type="datetimeFigureOut">
              <a:rPr lang="es-ES" smtClean="0"/>
              <a:pPr/>
              <a:t>19/05/2009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1BB861-74DE-4E8A-A76A-FBA86DD58F5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2AF9ED-8FC2-42FE-9813-B78799391E90}" type="datetimeFigureOut">
              <a:rPr lang="es-ES" smtClean="0"/>
              <a:pPr/>
              <a:t>19/05/2009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1BB861-74DE-4E8A-A76A-FBA86DD58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2AF9ED-8FC2-42FE-9813-B78799391E90}" type="datetimeFigureOut">
              <a:rPr lang="es-ES" smtClean="0"/>
              <a:pPr/>
              <a:t>19/05/2009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1BB861-74DE-4E8A-A76A-FBA86DD58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2AF9ED-8FC2-42FE-9813-B78799391E90}" type="datetimeFigureOut">
              <a:rPr lang="es-ES" smtClean="0"/>
              <a:pPr/>
              <a:t>19/05/2009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1BB861-74DE-4E8A-A76A-FBA86DD58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2AF9ED-8FC2-42FE-9813-B78799391E90}" type="datetimeFigureOut">
              <a:rPr lang="es-ES" smtClean="0"/>
              <a:pPr/>
              <a:t>19/05/2009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1BB861-74DE-4E8A-A76A-FBA86DD58F5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2AF9ED-8FC2-42FE-9813-B78799391E90}" type="datetimeFigureOut">
              <a:rPr lang="es-ES" smtClean="0"/>
              <a:pPr/>
              <a:t>19/05/2009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1BB861-74DE-4E8A-A76A-FBA86DD58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2AF9ED-8FC2-42FE-9813-B78799391E90}" type="datetimeFigureOut">
              <a:rPr lang="es-ES" smtClean="0"/>
              <a:pPr/>
              <a:t>19/05/2009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1BB861-74DE-4E8A-A76A-FBA86DD58F5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92AF9ED-8FC2-42FE-9813-B78799391E90}" type="datetimeFigureOut">
              <a:rPr lang="es-ES" smtClean="0"/>
              <a:pPr/>
              <a:t>19/05/2009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41BB861-74DE-4E8A-A76A-FBA86DD58F5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IMPLEMENTACION Y SEGUIMINETO DE LAS MEJORAS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MEJORAS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Reorganización de la bodega.</a:t>
            </a:r>
          </a:p>
          <a:p>
            <a:r>
              <a:rPr lang="es-ES" dirty="0" smtClean="0"/>
              <a:t>Implementación de ayudas visuales.</a:t>
            </a:r>
          </a:p>
          <a:p>
            <a:r>
              <a:rPr lang="es-ES" dirty="0" smtClean="0"/>
              <a:t>Concientización de orden por parte de los empleados.</a:t>
            </a:r>
          </a:p>
          <a:p>
            <a:r>
              <a:rPr lang="es-ES" dirty="0" smtClean="0"/>
              <a:t>Sugerencia de crear área independiente para la recepción.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SEGUIMIENTO DE MEJORAS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Realizamos un seguimiento mensual por medio de visitas hechas a la distribuidora.</a:t>
            </a:r>
          </a:p>
          <a:p>
            <a:endParaRPr lang="es-ES" dirty="0" smtClean="0"/>
          </a:p>
          <a:p>
            <a:r>
              <a:rPr lang="es-ES" dirty="0" smtClean="0"/>
              <a:t>Por medio de este seguimiento nos dimos cuenta de algunos resultados positivos, tales como: el aumento de la eficiencia y la eficacia de los procesos llevados a cabo por la empresa, mejor ambiente de trabajo, y más limpieza y orden por parte de los empleados en el área de trabajo.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</TotalTime>
  <Words>106</Words>
  <Application>Microsoft Office PowerPoint</Application>
  <PresentationFormat>Presentación en pantalla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Solsticio</vt:lpstr>
      <vt:lpstr>IMPLEMENTACION Y SEGUIMINETO DE LAS MEJORAS</vt:lpstr>
      <vt:lpstr>MEJORAS</vt:lpstr>
      <vt:lpstr>SEGUIMIENTO DE MEJORAS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IMPLEMENTACION Y SEGUIMINETO DE LAS MEJORAS</dc:title>
  <dc:creator>LAURA</dc:creator>
  <cp:lastModifiedBy>pauli</cp:lastModifiedBy>
  <cp:revision>1</cp:revision>
  <dcterms:created xsi:type="dcterms:W3CDTF">2009-05-19T16:36:10Z</dcterms:created>
  <dcterms:modified xsi:type="dcterms:W3CDTF">2009-05-19T19:49:30Z</dcterms:modified>
</cp:coreProperties>
</file>