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250033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idea de la racionalización anterior permite por un lado contar con unos activos  tangibles y valorables y por el otro evaluar la disponibilidad de las áreas para ampliar su capacidad de producción o de almacenaje. Clasificar las </a:t>
            </a:r>
            <a:r>
              <a:rPr lang="es-CO" dirty="0" smtClean="0"/>
              <a:t>materias primas  </a:t>
            </a:r>
            <a:r>
              <a:rPr lang="es-CO" dirty="0"/>
              <a:t>y los accesorios por uso y disponerlos como corresponde para minimizar el tiempo de búsqueda y el esfuerzo.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500990" cy="785817"/>
          </a:xfrm>
        </p:spPr>
        <p:txBody>
          <a:bodyPr/>
          <a:lstStyle/>
          <a:p>
            <a:r>
              <a:rPr lang="es-ES" dirty="0" smtClean="0"/>
              <a:t>IMPLEMENTACION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8858280" cy="15716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Para </a:t>
            </a:r>
            <a:r>
              <a:rPr lang="es-CO" dirty="0"/>
              <a:t>hacer esto</a:t>
            </a:r>
            <a:r>
              <a:rPr lang="es-CO" dirty="0" smtClean="0"/>
              <a:t>, cada materia prima </a:t>
            </a:r>
            <a:r>
              <a:rPr lang="es-CO" dirty="0"/>
              <a:t>debe tener una ubicación, un nombre y un volumen </a:t>
            </a:r>
            <a:r>
              <a:rPr lang="es-CO" dirty="0" smtClean="0"/>
              <a:t>designados</a:t>
            </a:r>
            <a:r>
              <a:rPr lang="es-CO" dirty="0"/>
              <a:t>. Debe especificarse no sólo la ubicación, sino también el número máximo de </a:t>
            </a:r>
            <a:r>
              <a:rPr lang="es-CO" dirty="0" smtClean="0"/>
              <a:t>producto </a:t>
            </a:r>
            <a:r>
              <a:rPr lang="es-CO" dirty="0"/>
              <a:t>que se </a:t>
            </a:r>
            <a:r>
              <a:rPr lang="es-CO" dirty="0" smtClean="0"/>
              <a:t>permite.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l="25793" t="23488" r="19238" b="19739"/>
          <a:stretch>
            <a:fillRect/>
          </a:stretch>
        </p:blipFill>
        <p:spPr bwMode="auto">
          <a:xfrm>
            <a:off x="1500166" y="4067175"/>
            <a:ext cx="542928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PROPUESTA</vt:lpstr>
      <vt:lpstr>IMPLEMENTACION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</dc:title>
  <dc:creator>CAMILO</dc:creator>
  <cp:lastModifiedBy>CAMILO</cp:lastModifiedBy>
  <cp:revision>3</cp:revision>
  <dcterms:created xsi:type="dcterms:W3CDTF">2009-05-26T14:03:59Z</dcterms:created>
  <dcterms:modified xsi:type="dcterms:W3CDTF">2009-05-26T14:17:52Z</dcterms:modified>
</cp:coreProperties>
</file>