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9" r:id="rId4"/>
  </p:sldIdLst>
  <p:sldSz cx="9144000" cy="6858000" type="screen4x3"/>
  <p:notesSz cx="6881813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D1D3D-E800-4DE8-8E8D-8B2A4B2FFF37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76E07-CC9F-44F7-B4E1-5A94DF1C8E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DF147F-516D-4A0F-9903-BA60A0C37D63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09509C-E6CE-4B31-BBBE-921E80C73A3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3900" dirty="0" smtClean="0">
                <a:latin typeface="Century Gothic" pitchFamily="34" charset="0"/>
              </a:rPr>
              <a:t>Obtener la forma decimal de una fracción</a:t>
            </a:r>
            <a:r>
              <a:rPr lang="es-ES_tradnl" dirty="0" smtClean="0">
                <a:latin typeface="Century Gothic" pitchFamily="34" charset="0"/>
              </a:rPr>
              <a:t>	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es-ES_tradnl" dirty="0" smtClean="0">
              <a:latin typeface="Century Gothic" pitchFamily="34" charset="0"/>
            </a:endParaRPr>
          </a:p>
          <a:p>
            <a:pPr algn="just"/>
            <a:r>
              <a:rPr lang="es-ES_tradnl" dirty="0" smtClean="0">
                <a:latin typeface="Century Gothic" pitchFamily="34" charset="0"/>
              </a:rPr>
              <a:t>Para obtener la forma decimal de una fracción, se divide el numerador entre el denominador.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23" name="22 Grupo"/>
          <p:cNvGrpSpPr/>
          <p:nvPr/>
        </p:nvGrpSpPr>
        <p:grpSpPr>
          <a:xfrm>
            <a:off x="4367217" y="3929066"/>
            <a:ext cx="1347791" cy="590550"/>
            <a:chOff x="3643306" y="3857628"/>
            <a:chExt cx="1347791" cy="590550"/>
          </a:xfrm>
        </p:grpSpPr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3306" y="3857628"/>
              <a:ext cx="133350" cy="590550"/>
            </a:xfrm>
            <a:prstGeom prst="rect">
              <a:avLst/>
            </a:prstGeom>
            <a:noFill/>
          </p:spPr>
        </p:pic>
        <p:pic>
          <p:nvPicPr>
            <p:cNvPr id="23568" name="Picture 1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3929066"/>
              <a:ext cx="847725" cy="342900"/>
            </a:xfrm>
            <a:prstGeom prst="rect">
              <a:avLst/>
            </a:prstGeom>
            <a:noFill/>
          </p:spPr>
        </p:pic>
      </p:grp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000100" y="484561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FORMA FRACCIONARIA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357950" y="484561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FORMA DECIMAL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1" name="30 Grupo"/>
          <p:cNvGrpSpPr/>
          <p:nvPr/>
        </p:nvGrpSpPr>
        <p:grpSpPr>
          <a:xfrm>
            <a:off x="4214810" y="4786322"/>
            <a:ext cx="1862141" cy="590550"/>
            <a:chOff x="4357686" y="4786322"/>
            <a:chExt cx="1862141" cy="590550"/>
          </a:xfrm>
        </p:grpSpPr>
        <p:pic>
          <p:nvPicPr>
            <p:cNvPr id="23571" name="Picture 1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7686" y="4786322"/>
              <a:ext cx="266700" cy="590550"/>
            </a:xfrm>
            <a:prstGeom prst="rect">
              <a:avLst/>
            </a:prstGeom>
            <a:noFill/>
          </p:spPr>
        </p:pic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752" y="4857760"/>
              <a:ext cx="1362075" cy="342900"/>
            </a:xfrm>
            <a:prstGeom prst="rect">
              <a:avLst/>
            </a:prstGeom>
            <a:noFill/>
          </p:spPr>
        </p:pic>
      </p:grp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8" name="37 Grupo"/>
          <p:cNvGrpSpPr/>
          <p:nvPr/>
        </p:nvGrpSpPr>
        <p:grpSpPr>
          <a:xfrm>
            <a:off x="4210057" y="5715016"/>
            <a:ext cx="1862141" cy="590550"/>
            <a:chOff x="4286248" y="5715016"/>
            <a:chExt cx="1862141" cy="590550"/>
          </a:xfrm>
        </p:grpSpPr>
        <p:pic>
          <p:nvPicPr>
            <p:cNvPr id="23577" name="Picture 2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5715016"/>
              <a:ext cx="266700" cy="590550"/>
            </a:xfrm>
            <a:prstGeom prst="rect">
              <a:avLst/>
            </a:prstGeom>
            <a:noFill/>
          </p:spPr>
        </p:pic>
        <p:pic>
          <p:nvPicPr>
            <p:cNvPr id="23580" name="Picture 28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5786454"/>
              <a:ext cx="1362075" cy="342900"/>
            </a:xfrm>
            <a:prstGeom prst="rect">
              <a:avLst/>
            </a:prstGeom>
            <a:noFill/>
          </p:spPr>
        </p:pic>
      </p:grp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Century Gothic" pitchFamily="34" charset="0"/>
              </a:rPr>
              <a:t>Distintos tipos de números decimales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>
                <a:latin typeface="Century Gothic" pitchFamily="34" charset="0"/>
              </a:rPr>
              <a:t>Si al hacer la división, </a:t>
            </a:r>
            <a:r>
              <a:rPr lang="es-ES_tradnl" u="sng" dirty="0" smtClean="0">
                <a:latin typeface="Century Gothic" pitchFamily="34" charset="0"/>
              </a:rPr>
              <a:t>el resto es cero</a:t>
            </a:r>
            <a:r>
              <a:rPr lang="es-ES_tradnl" dirty="0" smtClean="0">
                <a:latin typeface="Century Gothic" pitchFamily="34" charset="0"/>
              </a:rPr>
              <a:t>:</a:t>
            </a:r>
          </a:p>
          <a:p>
            <a:pPr lvl="2" algn="just"/>
            <a:r>
              <a:rPr lang="es-ES_tradnl" dirty="0" smtClean="0">
                <a:latin typeface="Century Gothic" pitchFamily="34" charset="0"/>
              </a:rPr>
              <a:t>Cuando el cociente no tiene parte decimal, obtenemos un </a:t>
            </a:r>
            <a:r>
              <a:rPr lang="es-ES_tradnl" u="sng" dirty="0" smtClean="0">
                <a:latin typeface="Century Gothic" pitchFamily="34" charset="0"/>
              </a:rPr>
              <a:t>número entero</a:t>
            </a:r>
            <a:r>
              <a:rPr lang="es-ES_tradnl" dirty="0" smtClean="0">
                <a:latin typeface="Century Gothic" pitchFamily="34" charset="0"/>
              </a:rPr>
              <a:t>.</a:t>
            </a:r>
          </a:p>
          <a:p>
            <a:pPr lvl="2" algn="just"/>
            <a:r>
              <a:rPr lang="es-ES_tradnl" dirty="0" smtClean="0">
                <a:latin typeface="Century Gothic" pitchFamily="34" charset="0"/>
              </a:rPr>
              <a:t>Cuando el cociente tiene parte decimal, decimos que el número es </a:t>
            </a:r>
            <a:r>
              <a:rPr lang="es-ES_tradnl" u="sng" dirty="0" smtClean="0">
                <a:latin typeface="Century Gothic" pitchFamily="34" charset="0"/>
              </a:rPr>
              <a:t>decimal exacto</a:t>
            </a:r>
            <a:r>
              <a:rPr lang="es-ES_tradnl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es-ES_tradnl" dirty="0" smtClean="0">
                <a:latin typeface="Century Gothic" pitchFamily="34" charset="0"/>
              </a:rPr>
              <a:t>Si al hacer la división, </a:t>
            </a:r>
            <a:r>
              <a:rPr lang="es-ES_tradnl" u="sng" dirty="0" smtClean="0">
                <a:latin typeface="Century Gothic" pitchFamily="34" charset="0"/>
              </a:rPr>
              <a:t>el resto no es cero</a:t>
            </a:r>
            <a:r>
              <a:rPr lang="es-ES_tradnl" dirty="0" smtClean="0">
                <a:latin typeface="Century Gothic" pitchFamily="34" charset="0"/>
              </a:rPr>
              <a:t>:</a:t>
            </a:r>
          </a:p>
          <a:p>
            <a:pPr lvl="2" algn="just"/>
            <a:r>
              <a:rPr lang="es-ES_tradnl" dirty="0" smtClean="0">
                <a:latin typeface="Century Gothic" pitchFamily="34" charset="0"/>
              </a:rPr>
              <a:t>Cuando la parte decimal que se repite empieza desde la coma, se dice que el número es </a:t>
            </a:r>
            <a:r>
              <a:rPr lang="es-ES_tradnl" u="sng" dirty="0" smtClean="0">
                <a:latin typeface="Century Gothic" pitchFamily="34" charset="0"/>
              </a:rPr>
              <a:t>decimal periódico puro</a:t>
            </a:r>
            <a:r>
              <a:rPr lang="es-ES_tradnl" dirty="0" smtClean="0">
                <a:latin typeface="Century Gothic" pitchFamily="34" charset="0"/>
              </a:rPr>
              <a:t>.</a:t>
            </a:r>
          </a:p>
          <a:p>
            <a:pPr lvl="2" algn="just"/>
            <a:r>
              <a:rPr lang="es-ES_tradnl" dirty="0" smtClean="0">
                <a:latin typeface="Century Gothic" pitchFamily="34" charset="0"/>
              </a:rPr>
              <a:t>Cuando la parte que se repite no empieza desde la coma, se dice que el número es </a:t>
            </a:r>
            <a:r>
              <a:rPr lang="es-ES_tradnl" u="sng" dirty="0" smtClean="0">
                <a:latin typeface="Century Gothic" pitchFamily="34" charset="0"/>
              </a:rPr>
              <a:t>decimal periódico mixto</a:t>
            </a:r>
            <a:r>
              <a:rPr lang="es-ES_tradnl" dirty="0" smtClean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900" dirty="0" smtClean="0">
                <a:latin typeface="Century Gothic" pitchFamily="34" charset="0"/>
              </a:rPr>
              <a:t>Ejercicio</a:t>
            </a:r>
            <a:endParaRPr lang="es-ES" sz="3900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/>
          <a:lstStyle/>
          <a:p>
            <a:r>
              <a:rPr lang="es-ES_tradnl" sz="2500" dirty="0" smtClean="0">
                <a:latin typeface="Century Gothic" pitchFamily="34" charset="0"/>
              </a:rPr>
              <a:t>Completa la tabla, clasificando la expresión decimal de las fracciones:</a:t>
            </a:r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14480" y="2571743"/>
          <a:ext cx="6643735" cy="384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47"/>
                <a:gridCol w="1328747"/>
                <a:gridCol w="1328747"/>
                <a:gridCol w="1328747"/>
                <a:gridCol w="1328747"/>
              </a:tblGrid>
              <a:tr h="774707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entury Gothic" pitchFamily="34" charset="0"/>
                        </a:rPr>
                        <a:t>FRACCIÓN</a:t>
                      </a:r>
                      <a:endParaRPr lang="es-E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entury Gothic" pitchFamily="34" charset="0"/>
                        </a:rPr>
                        <a:t>DECIMAL</a:t>
                      </a:r>
                      <a:endParaRPr lang="es-E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entury Gothic" pitchFamily="34" charset="0"/>
                        </a:rPr>
                        <a:t>DECIMAL EXACTO</a:t>
                      </a:r>
                      <a:endParaRPr lang="es-E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entury Gothic" pitchFamily="34" charset="0"/>
                        </a:rPr>
                        <a:t>DECIMAL PERIÓDICO PURO</a:t>
                      </a:r>
                      <a:endParaRPr lang="es-E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Century Gothic" pitchFamily="34" charset="0"/>
                        </a:rPr>
                        <a:t>DECIMAL PERIÓDICO</a:t>
                      </a:r>
                      <a:r>
                        <a:rPr lang="es-ES_tradnl" sz="1400" baseline="0" dirty="0" smtClean="0">
                          <a:latin typeface="Century Gothic" pitchFamily="34" charset="0"/>
                        </a:rPr>
                        <a:t> MIXTO</a:t>
                      </a:r>
                      <a:endParaRPr lang="es-ES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11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162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162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162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162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162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357562"/>
            <a:ext cx="104775" cy="4762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929066"/>
            <a:ext cx="104775" cy="476250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385404"/>
            <a:ext cx="104775" cy="476250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3694" y="4913180"/>
            <a:ext cx="209550" cy="476250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429264"/>
            <a:ext cx="209550" cy="476250"/>
          </a:xfrm>
          <a:prstGeom prst="rect">
            <a:avLst/>
          </a:prstGeom>
          <a:noFill/>
        </p:spPr>
      </p:pic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43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929330"/>
            <a:ext cx="209550" cy="476250"/>
          </a:xfrm>
          <a:prstGeom prst="rect">
            <a:avLst/>
          </a:prstGeom>
          <a:noFill/>
        </p:spPr>
      </p:pic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163</Words>
  <Application>Microsoft Office PowerPoint</Application>
  <PresentationFormat>Presentación en pantalla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Solsticio</vt:lpstr>
      <vt:lpstr>Obtener la forma decimal de una fracción </vt:lpstr>
      <vt:lpstr>Distintos tipos de números decimales</vt:lpstr>
      <vt:lpstr>Ejercicio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Obtener la forma decimal de una fracción</dc:title>
  <dc:creator>Usuario</dc:creator>
  <cp:lastModifiedBy>Ruth Elgueta</cp:lastModifiedBy>
  <cp:revision>25</cp:revision>
  <dcterms:created xsi:type="dcterms:W3CDTF">2010-12-08T08:54:00Z</dcterms:created>
  <dcterms:modified xsi:type="dcterms:W3CDTF">2011-11-06T12:15:29Z</dcterms:modified>
</cp:coreProperties>
</file>