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54B16-A034-49A7-8204-DC7F10AAC391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D108-D37C-49AB-8D04-FAC2C70FCA5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61FF-B26F-4DCA-B438-D2ACCF3FC8AE}" type="datetimeFigureOut">
              <a:rPr lang="es-ES" smtClean="0"/>
              <a:t>30/03/2010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DBC0-83A3-47A0-BECA-6081D8EAD13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143116"/>
            <a:ext cx="7772400" cy="1470025"/>
          </a:xfrm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i="1" dirty="0" smtClean="0"/>
              <a:t>Métodos </a:t>
            </a:r>
            <a:r>
              <a:rPr lang="es-ES_tradnl" b="1" i="1" dirty="0" err="1" smtClean="0"/>
              <a:t>andragógicos</a:t>
            </a:r>
            <a:endParaRPr lang="es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Es el camino para llegar a un fin.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Consiste en una serie de pasos o actividades encaminadas al logro de aprendizajes.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El método da sentido de unidad a todo los pasos de la enseñanza.</a:t>
            </a:r>
            <a:endParaRPr lang="es-ES" b="1" i="1" dirty="0"/>
          </a:p>
        </p:txBody>
      </p:sp>
      <p:sp>
        <p:nvSpPr>
          <p:cNvPr id="4" name="3 Elipse"/>
          <p:cNvSpPr/>
          <p:nvPr/>
        </p:nvSpPr>
        <p:spPr>
          <a:xfrm>
            <a:off x="10715668" y="21429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Llamada de nube"/>
          <p:cNvSpPr/>
          <p:nvPr/>
        </p:nvSpPr>
        <p:spPr>
          <a:xfrm>
            <a:off x="500034" y="642918"/>
            <a:ext cx="914400" cy="612648"/>
          </a:xfrm>
          <a:prstGeom prst="cloud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de nube"/>
          <p:cNvSpPr/>
          <p:nvPr/>
        </p:nvSpPr>
        <p:spPr>
          <a:xfrm>
            <a:off x="7786710" y="428604"/>
            <a:ext cx="914400" cy="612648"/>
          </a:xfrm>
          <a:prstGeom prst="cloud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ayo"/>
          <p:cNvSpPr/>
          <p:nvPr/>
        </p:nvSpPr>
        <p:spPr>
          <a:xfrm>
            <a:off x="7929586" y="5715016"/>
            <a:ext cx="914400" cy="914400"/>
          </a:xfrm>
          <a:prstGeom prst="lightningBol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ayo"/>
          <p:cNvSpPr/>
          <p:nvPr/>
        </p:nvSpPr>
        <p:spPr>
          <a:xfrm>
            <a:off x="214282" y="5715016"/>
            <a:ext cx="1485904" cy="857232"/>
          </a:xfrm>
          <a:prstGeom prst="lightningBol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b="1" i="1" dirty="0" smtClean="0"/>
              <a:t>Tipos de métodos didácticos</a:t>
            </a:r>
            <a:endParaRPr lang="es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b="1" i="1" dirty="0" smtClean="0"/>
              <a:t>Métodos de investigación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b="1" i="1" dirty="0" smtClean="0"/>
              <a:t>Métodos de organización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b="1" i="1" dirty="0" smtClean="0"/>
              <a:t>Métodos de transmisión</a:t>
            </a:r>
            <a:endParaRPr lang="es-ES" b="1" i="1" dirty="0"/>
          </a:p>
        </p:txBody>
      </p:sp>
      <p:sp>
        <p:nvSpPr>
          <p:cNvPr id="4" name="3 Cara sonriente"/>
          <p:cNvSpPr/>
          <p:nvPr/>
        </p:nvSpPr>
        <p:spPr>
          <a:xfrm>
            <a:off x="7358082" y="428604"/>
            <a:ext cx="914400" cy="91440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ara sonriente"/>
          <p:cNvSpPr/>
          <p:nvPr/>
        </p:nvSpPr>
        <p:spPr>
          <a:xfrm>
            <a:off x="7858148" y="5572140"/>
            <a:ext cx="914400" cy="91440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ara sonriente"/>
          <p:cNvSpPr/>
          <p:nvPr/>
        </p:nvSpPr>
        <p:spPr>
          <a:xfrm>
            <a:off x="571472" y="5715016"/>
            <a:ext cx="914400" cy="91440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ara sonriente"/>
          <p:cNvSpPr/>
          <p:nvPr/>
        </p:nvSpPr>
        <p:spPr>
          <a:xfrm>
            <a:off x="500034" y="357166"/>
            <a:ext cx="914400" cy="914400"/>
          </a:xfrm>
          <a:prstGeom prst="smileyF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s-ES_tradnl" b="1" i="1" dirty="0" smtClean="0"/>
              <a:t>Métodos en cuanto a la forma de razonamiento</a:t>
            </a:r>
            <a:endParaRPr lang="es-ES" b="1" i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571604" y="3929066"/>
            <a:ext cx="6400800" cy="1752600"/>
          </a:xfr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Método deductivo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Método inductivo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b="1" i="1" dirty="0" smtClean="0"/>
              <a:t>Método analógico o comparativo</a:t>
            </a:r>
            <a:endParaRPr lang="es-ES" b="1" i="1" dirty="0"/>
          </a:p>
        </p:txBody>
      </p:sp>
      <p:sp>
        <p:nvSpPr>
          <p:cNvPr id="7" name="6 Sol"/>
          <p:cNvSpPr/>
          <p:nvPr/>
        </p:nvSpPr>
        <p:spPr>
          <a:xfrm>
            <a:off x="428596" y="357166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Sol"/>
          <p:cNvSpPr/>
          <p:nvPr/>
        </p:nvSpPr>
        <p:spPr>
          <a:xfrm>
            <a:off x="7286644" y="500042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Sol"/>
          <p:cNvSpPr/>
          <p:nvPr/>
        </p:nvSpPr>
        <p:spPr>
          <a:xfrm>
            <a:off x="7858148" y="5643578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Sol"/>
          <p:cNvSpPr/>
          <p:nvPr/>
        </p:nvSpPr>
        <p:spPr>
          <a:xfrm>
            <a:off x="428596" y="5643578"/>
            <a:ext cx="914400" cy="914400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Métodos andragógicos</vt:lpstr>
      <vt:lpstr> Tipos de métodos didácticos</vt:lpstr>
      <vt:lpstr>Métodos en cuanto a la forma de razonamiento</vt:lpstr>
    </vt:vector>
  </TitlesOfParts>
  <Company>BIOCAPSULACORP.3047.DC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andragógicos</dc:title>
  <dc:creator>Spirit</dc:creator>
  <cp:lastModifiedBy>Spirit</cp:lastModifiedBy>
  <cp:revision>5</cp:revision>
  <dcterms:created xsi:type="dcterms:W3CDTF">2010-03-31T01:17:17Z</dcterms:created>
  <dcterms:modified xsi:type="dcterms:W3CDTF">2010-03-31T01:54:09Z</dcterms:modified>
</cp:coreProperties>
</file>