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2A9148-92BD-4822-BDFD-8B4F7B30B96C}" type="datetimeFigureOut">
              <a:rPr lang="es-CL" smtClean="0"/>
              <a:pPr/>
              <a:t>07-09-2010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8966798-4CF9-4330-A075-49A0DB4494E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Contradicción</a:t>
            </a:r>
            <a:br>
              <a:rPr lang="es-CL" dirty="0" smtClean="0"/>
            </a:br>
            <a:r>
              <a:rPr lang="es-CL" dirty="0" smtClean="0"/>
              <a:t>Desarrollo - Subdesarrollo</a:t>
            </a:r>
            <a:endParaRPr lang="es-CL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3563888" y="256490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Países </a:t>
            </a:r>
          </a:p>
          <a:p>
            <a:pPr algn="ctr"/>
            <a:r>
              <a:rPr lang="es-CL" dirty="0" smtClean="0"/>
              <a:t>Ricos v/s Pobres</a:t>
            </a:r>
            <a:endParaRPr lang="es-CL" dirty="0"/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395536" y="2348880"/>
            <a:ext cx="3024336" cy="954107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sz="2800" b="1" dirty="0" smtClean="0"/>
              <a:t>Países</a:t>
            </a:r>
          </a:p>
          <a:p>
            <a:r>
              <a:rPr lang="es-CL" sz="2800" b="1" dirty="0" smtClean="0"/>
              <a:t>Desarrollados</a:t>
            </a:r>
            <a:endParaRPr lang="es-CL" sz="2800" b="1" dirty="0"/>
          </a:p>
        </p:txBody>
      </p:sp>
      <p:sp>
        <p:nvSpPr>
          <p:cNvPr id="6" name="5 CuadroTexto">
            <a:hlinkClick r:id="rId3" action="ppaction://hlinksldjump"/>
          </p:cNvPr>
          <p:cNvSpPr txBox="1"/>
          <p:nvPr/>
        </p:nvSpPr>
        <p:spPr>
          <a:xfrm>
            <a:off x="5724128" y="2348880"/>
            <a:ext cx="3240360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sz="2800" b="1" dirty="0" smtClean="0"/>
              <a:t>Países </a:t>
            </a:r>
          </a:p>
          <a:p>
            <a:r>
              <a:rPr lang="es-CL" sz="2800" b="1" dirty="0" smtClean="0"/>
              <a:t>Subdesarrollados</a:t>
            </a:r>
            <a:endParaRPr lang="es-CL" sz="2800" b="1" dirty="0"/>
          </a:p>
        </p:txBody>
      </p:sp>
      <p:sp>
        <p:nvSpPr>
          <p:cNvPr id="7" name="6 Flecha curvada hacia arriba"/>
          <p:cNvSpPr/>
          <p:nvPr/>
        </p:nvSpPr>
        <p:spPr>
          <a:xfrm>
            <a:off x="2195736" y="3645024"/>
            <a:ext cx="5400600" cy="129614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9" name="8 Flecha curvada hacia arriba"/>
          <p:cNvSpPr/>
          <p:nvPr/>
        </p:nvSpPr>
        <p:spPr>
          <a:xfrm rot="10800000">
            <a:off x="1835696" y="836712"/>
            <a:ext cx="5678931" cy="1168252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491880" y="119675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Venden materias primas  a muy bajos precios 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131840" y="386104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Venden productos manufacturados a muy altos precios</a:t>
            </a:r>
            <a:endParaRPr lang="es-CL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28184" y="3356992"/>
            <a:ext cx="291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80% de la población mundial</a:t>
            </a:r>
            <a:endParaRPr lang="es-CL" sz="1600" dirty="0"/>
          </a:p>
        </p:txBody>
      </p:sp>
      <p:sp>
        <p:nvSpPr>
          <p:cNvPr id="13314" name="AutoShape 2" descr="data:image/jpeg;base64,/9j/4AAQSkZJRgABAQAAAQABAAD/2wBDAAkGBwgHBgkIBwgKCgkLDRYPDQwMDRsUFRAWIB0iIiAdHx8kKDQsJCYxJx8fLT0tMTU3Ojo6Iys/RD84QzQ5Ojf/2wBDAQoKCg0MDRoPDxo3JR8lNzc3Nzc3Nzc3Nzc3Nzc3Nzc3Nzc3Nzc3Nzc3Nzc3Nzc3Nzc3Nzc3Nzc3Nzc3Nzc3Nzf/wAARCACsANgDASIAAhEBAxEB/8QAHAAAAgMBAQEBAAAAAAAAAAAABAUCAwYAAQcI/8QAPhAAAgECBQIFAgQFAgUDBQAAAQIDBBEABRIhMRNBBiJRYXEUgTKRobEVI0LB0VJiBzPh8PEkcpIWJUOCov/EABoBAAMBAQEBAAAAAAAAAAAAAAECAwAEBQb/xAAiEQACAgMBAQADAQEBAAAAAAAAAQIRAxIhMUEEE1FhIpH/2gAMAwEAAhEDEQA/ANcFxILiYXHoXH0FnkEQuO04tC49CYWwlapiYXEwuJ2wrYUiCrixF2x6AMWKMI2OkREePStsWAY9I9cJY9FI5x4wxaFBFxzviJQ+mCmBlOnHacW6Me9MdxcemDsCinRxiYiI5BxTWzmnidiwsCCpO1h/VfHmRTmqyemqHOovq35/qIA/K2JLNctSssdJMJEeJCMYuC8ja5xQsg+oaIncKDb7n/BwdgKP09k0xxs7X0qCTbmwxhaXPTm0VXNU2tGshvpCmNbkx6SOTsbn3tjdVlhRTk8CNv2xhvCmTP8A/TdVXGASS1IusZ7xrvt7ncj4GOX8naXF8GikVZznlS0UVDEH1nzyhP8A8kpJP2A5tgnwXPVy5gT1ZGgWJmfWxOtjYA2+5wQ+WrSU6Z7SsBKJW1xOdmjLEMN/6rC9/XB3guOjSmeGmkBkQDWdJFwe98cSlGOWP7H6F/4P2JO55xA4tZLbW3xU7BRzp3tf3x7CkqsnTZB3EZBbZd9/tihWu0EbMWd7vsPT/wA4sq9DQN3GoCwNu9j/AIwK80oSMBbzXKrKDcbjk/YfF8JKdMrGKroTs6FLMi3KqwNifjHYqnhlakEcF9SoHQd7j/wL47BeVL1h0st0e2PQmLwmJBMWczjooC+2JBcXaMSEe2F2G1KAuJBL4uCYkgBJHod8ByColIjxILYYu0Y90XwrkMolQ3FvUYg1006hdSwF/S+398WoLym25sBbAOeyCGhkclleNS4sdiBa9/bg/bE5ypWPFdLqIs6bg7ytb4G2DGUYBysSkKz283mJHHmNz+eGQIZbjAUuWPOKso0DHjWA32BNr4tcFbbbnFVREHjKMfxfrh9idGf8TKslIzKf5gXptxwTbf2wb4XpY4cipFjeQx6SVDc2JPOM9X0TVWeTGCaQsIEWosbqGJ8tx6dz6Y1VPX5fBLRZfBIpM0WqDTwUA2J9L9vXHHGS/a3ZWVtIImjDFLkhlYEW/wC/TC8yMuaaAGZmUhRblRuTf5/c4NzKRYekwdVtIrOGYLexvb9MLJKiOsepUSRgkiNJBcFIyAWPzcEfliksisZJ1QwzDzZVVMhBvC1iD7W5xjqHxTUSeKMvyKjpI4KJKgUzpILuVVTcbbLx2xp83niiyd4qGO6KuiNUFxZSBpH7YSFaGbPofEMKtoaojZnC2NirIdvUMbHE8udJC6NPpR4sqqemyajpodfTld5XEh3A1GwA7bnGdyjOmyyE9eWohklkDMY7bLcAGxB99sEVkqSSS1dUrSU69WOn38usE2t6gOST9sZlpzUVVMgFl1gAem/+ceY5KU9v/AP0+rUFZTxR19aheOLqtLMpNumUWxsPc2NvcY5at67Llqeg0TyxGVYi24uPL87W2xmcxmkpJ54kUmDNacJY8LILC/5fvhxXZq1BTh1iEoZG03PCJ5dBXsbkk/N8duL8hvHSNFfSuuz5KKso8v6bMNYaVmFrn0tyebnGgkmBkpTE5KSh+l0rXcBbjfgC2MvHVUtS9BXGmWGWKojq6lVN/wCXp3Yd9ttjv3xBPFEMdZroaF5SoLaQ2hLMQAf9pAJJH3w+L8irbYzTbsY+I6upoqtFpSEqZoTChDE2LNck9+MdjqOrkaL+ORUQqp54zpKuAqDey78bW7dsdhcklOV2FRdGqCYmEOLWCopZtlAucdAjPCGblhqt6Xx3uZBRKwmJaBti7SATcXtjxAHUEXG/GBsNqDgbWHO+w5xRl8q1DTaOznn1sB/a3yDi53FKJqibaNDuT/Tew29t98B0SrQ19lN4ZepY+9yb/oP1wrkNGIzK2XUR8DAk06ghBcszhQP1OGTKGFmUEDsTfCDOGnijaWmi6shdERGa1rtySBxYG1hhJ5El0aMUgynu9Q7KbXVb3HHP/f2xVXU8OYwVESuLiN0aMm17gWv6f9cWZbPHVQPJIegVYJIJuzb7XNrjfCrJ80p5q2thQButK8glRSdQO3NrbC2Flkjr1grpfQ5vS01DRwVcix1JhW8ZBDMw22FtzcHByV0CzmlJfqBNakj/AJgGxt68jbGNzt5JKeOFGdJKU/ULJ/U41C4v22I+4wdVZzFFFBULDIzxSraawCKO4F9zsbG3fHPDM/6HWzSSVEekEM3luSWO3Fv8Y9STZmVg5Zbp5gD7c4V5lMczomoaeRlll0q4dbGNSwB/Qi3r9jjPVWcRfQPlGUvJFPTR2gfQWYhbliRv6cYpk/I18NSBkzWtqc0mljV44RP00ifytIzH8JPcL3+3bA0FRI9fUVstTG8+XOsjOlgG89iqk2uAeNt+2A6HOq2ur6SDMliWWNxKkg8mskWPtuu1xa/fGmyTw/JDllXmFQlOrzAuonawIG4J+xbf4xxb7SuQWrQvqc8irs5mqIpBFFLDHqSaylnHa3BFrb/9cG5TM6SLICBJMSqKRYMCWNhb+q/bthTl2V0dTVR0L1cU9K7RvMYr2ifcaFNtx9uDhg9Xl0TiioWkpqVZZITJr1aJFK+Y37Hcfc4SeRp9HUmkFZvPHHXUVLRnrLIqyKjubA/iBAuOSO/fAOVV5aozOkIvHNTvUJCg/rv5tI3t8ex9sNcrpGr6sieSgQQACZLatDg30rJcW4B2vjI5VF9Fnkrqr02bRVDMiu3lZdw0dvXcEE82t3xt3O3JUNO0uopqqxJ/CdFRLoM8dXO7c6gNRP5EH9MIZT9JJS1IZbPJqVBuQink+l/7YeZ28bPrhgSJig6iqLDWSS23YEnYdsKc0hiEMCh9TCNVIAsFN2JHv2398LCWzbIvrPo65Yua5IyNcTxjXGy8hh6H42wszaWWldMwUvHpgZWlWO5ZzpDA323BG+9wMNvDGawUzQQ3UxEdO/a42H6Xwrr6GGTNK+jkqCqztGISZNwbCwtsBvtzvf4GDGWqGiuA0mdRtWJLSU/ThV5dQk217W3HA1C5sNucCZnXGPJUpUp5aaB5QHlU8pYX+SR6n0GAKn/7bEafojSzdCVDHdka1z5TwbgW+T7Y1OQ5HFW+HZ6qWodUnaQyRkLuBxz3AFvbFEqTZWkoinKq+kno5MtpFqI6VVsrFgSR6Mdha3YY7A+T0S5izU0FwsCs7wD1UatvUE7cc47CRbkrEj4fWpZGeQxFSEK6g1/0/b7HFlFMs0mnzBrfhJ4HrbGWzDO+o8NJIImBmBYk22N7g2tt6/bDvI5p54pJAC0g8pd/xHc6ftztj0VlT4Z46DJqiNVVHlaOWUsIyAeQL7+m3rgbLHqYqe1VIJJFI1FQALW4t/3fCvxRU0iiipqlKiOaUssbRtYKbXuezC3bvhZmOe1VJlgquisc8N+rGrWWVHXyt/8AIrYj0wks+raYtJB2b561Hmc6ZjFIMqqIljL6fKp0tqO/yB8jEPD9WZ8vSCnq+o6vpi3BLKSbNwDexO49D6YxWZy5rrnqes81FPHqQHgxt2HpY3G/pjQ081LlOQ00DVRea4kiZCPKDqBFx2H64lH8jvpkzemNYKPS0n8sWW78ub2/PtjFZVn1bmeY1JpoCVGuMDqAElb7gna+3GCPEmfVLTfSwTJ0EWxIsrM43FlJvp2Fz74yEFWfDmaOk0U8MgVHZL6rsdyTf1uT35GFnl24ZqjV5xU09Y6PX1TUtEGVZKeRWDyOuob+wt74RDOkyvxEVoKpmyypRbhWYonba/of3wBWxtm0omlqzNYAI6BmAU7kWsDf8V++wx2bmjnrcsjikDGIpC8I8wRAQVsR7E7XNjiMsindozQ8ziuSlWsMnUfrRhEKtYOtyx37cb/AwuXMZ6jKvp4iutWVemP5mkG+r2tYj7g4dLDl65PJntXA1QaF5EjgJGl2BO5Hxp/XGIUPNSBI4kM9UDM5UWA8zcLxbge3bCx4qN9NameVbZXLNNTEVdPGIopozbQWIAuORex9RfAPhSjNHnwrK5bssTSK2rzI1r7j3sV9CTivw7TJFHJE1X/JanRZUIuGBPKNfykFT2+w5wVLm2XUbwxTFah5V6kSup6aodw0hI34JA7E3wXk7bC4/SGZmirXSeaieRI6vTqAsqqxAsWA2FmBt7YU+IsymhgNJFL/AM1jcrtZFNlX72/bEpczqYzNl+Wzl6GW3XDxi4tywvwbd/ywPV1MEM01OTCtOpkE7sCzylCdAB7HcdwLjE07lYoDkEs+iop4WKs7JKJNVrFb8/njTUdBXRwwxoopKepqC71hXWyqeLD+nYc/7va2M5l8M+X1Ilp5JFtCXd0a1xYbD7nGzyzNK6vpWjqgqHp+Zr22O1yO22BkfeIbHFylqIcrqVaojhiGqpjcpGDEpSVSTfY7BtuSD9sN83lyrOZYq1JZosxhgUCOWAIs7AXBJ4sBcelwMVQZbRy5LLmOWSP/ABGKoJZQv4VB22Pt5sZaWWeN4lnLPFe1yL2+PTDqGzpFck9nr8Q3pqKaeNq+JNaQOHUOtxO4bj7YDqaOTN8+phQxtJ9SwkIJACKLar+wAO/GC8ilaHL5IEvKzSKsEY2JkY2AB9D3PvhjHm0GVQrl+VIlRmbHpa3OpVUC5VSORq29+fTCRjpKkRqmG+JczijkpqDL0eQxtqkRI9kXtc8amPGIZ/U0+X15O09XPJE/TkiVonXQO5+D25tiSS02VZlAC71k07Eh2YaUltuT2Nz5b9hxhLmcrS5kvVaWWSWuURO4uVuVL27ADUAdtifa+HdMKGWd1GV5nmWWVtQRS0tRB1GMYGrSoBBtbkHUv298EQHL2pBSUlTUQ0iRPEWnWxKsCxIUb3PPwPzx1Qk3ViMNjFQlwLgkWJ3uTtYkjj1wfHnsQhWF4ImkcAF+lpCm110sD2PAttYYGSUq4aUjomyrKGWop87iqdRshWnccbhWHcd8dgKvhp56QyrCsTdRmZVa/tt7m17G/fjHYVzi/oNkbHxBTNS08OkK7M+rzAXsL7fHr78YYZBUCiYfWSydRkieJTfcMtxYd++FFRAv0B+pd4AyoDM0JJVrDyC/tq+CD64qqql62too6OpE0ccB1qEIvpJtcHuQeMNHI4vrNs7GPiE/xKkq4qX6gvBN1VS5OpGUWC/BP5cYhJl5qfDdDBFHHBJODAsZP4mA1A33sCV47YWUcz0ssxpmtWBNSoxawsw7/O37nBtPnf0yZi9dTLBLDO+gwxhrWIudJPmNv6sCeRy6G0JKGvY5dWU/TKyQnzAuLEBrXtxsb337j1wqrqlpKWlUQl5I3OwbZ1HcfBH7YY1zEUVSWRlqniLCd+Hicg2Y8c3t8kYAmzCGnk6UlBG1RDGAoUhozax81vxEn34AA4wyS9Aa6ompsuy1HFIK5Xj1T1F7KZCQGXXe5tqA0gdjvvbGYzWKXOMwr6lp4kMEZZImBu0a2Fhba4/zgWlqswmq5ahYoxR1jFZITL5GJKlrA8G4Bv8Avhn4inpUrnljeR0kgKK77hfIdVva+FdqSNd8HOQUVP4joYhQ1s9FPDEvU6aC6uARqU7fP3xCahyGkikoa2KpjzOGSRTPGSyi1iCQSRwVH574C8CViUks3TkKGBf6W/GST/5wR4jQUVbR5zWaFrK6djIsZulgANvnbBTauyuONpt/CzN6aqlhloMvraaGjjkM9qibpnzgC+/NjcfcYcUbkZB/C5KhJRFJY1MQ0FUIJQAjfsPz/LJZ66JmNNHmMEklKsYjaRLK1rD23sCvPNzgWGvNPkmZR0spjQSKF1Nc6bGwHxYcevtjatxEfGPsmrcphkqogryytFriljbqEFQSyebbjf8AO2A8+StzGmWrpKtZoTEUkQNdg62NiLbHTfj4woyg0sdZBmBfTCUIKlBf8JB2HvsBiOUVhbMoHli1pSQsVBk8rXU8327jYfrja22Z9GUGW1n8Lp6yKCmanaMyuNYJVSbKSp7EC/e9sG0tLT1GU19RWPTUxWXSWeFSskbAEcbkk9774RzT0M0FSkvVnnjpupEzOCqC4CoVG5IHe+18BZhWR0UxhMAlVlRrudhZQBt640Md/TKN8Gq5nl00Qh/hgl4BjaqdVNux2v6bXw4qal6ahWkEvUqagBSzsBfsdz2ttv2whpmkjy05hL9NFHcdGJU/mSXPJ9P749hrKyaX66OBRGRpXWgcqexAJ33w0oxivToiljTf0PyOaelzTpuRHHWDQVceU7eU2+2HGeTpm9J9JFQ08VTFAdU5cJcgbKBtue2FWY1RqcqjMkYjlhmGliQWvv6cb2wBmqPW0kWcWKpTyCOYCxYSWBU2/wBJud+x27jCr1SRyx9J5ZIlPk9TVtAWdV6bES2vqbkbbW4uPcYT0cVVUSRfw+OaSeViqJH+K9j+tu3zjR1HXjyRsoli/naerEVYMLF7lLjg78et8So6OoynLY6NIWir8yZkh1fiiXhj8ni/YXOCn1sZ+led0NTl60FdKUtEFUQK12GwuxAFgQb8+gtfAeaVrl6CtjljmiVn3ZDZJkYFmIvuGGlrenuL4NzvKlykClzHNEeoEYYR0sRMtiLWY9lN+D+gxnpGjemjpaSYshk6heQAWNrdr9sEVhtaOpmjLTqrpVfzY1G63udSi/a4P25x6Mtaev8ApHkihexWIudiQpbkdrYYZJRtJW64WjlWmdwhJsDvYH29T98K1lgzHOqOWokdcvaXpzyqxACksD7gEAXOFi2xUh3l1ElXTxmCRBKYIxEEUsHIFzfbY7jc2vjsbPL6ylooDBTQwpGBpCw7Cw497ffHYhLVsNIUVKUlXQLBCkuhYYJhe7Fi72cWHffj3wny6FjnNVH05EhLKFGkMArMBpYjbVpNvtgvOs8paWqWgpFipUiXT1lPmVyNiP8AaB5fU2xf4erZzT5hk+aMy1Zg69Ih1eYLcgLbkWAbfsfnBSvtBpNiqJKmiy+rSKc645XKkGxMSbFtN/bsODiMIWsiklrjI71F1kWMgNG6pZ2ZeCp9fUjnEckqqupzCCuq/M8chKmwsAwsVI9Dcbexx7m+XwUHiCaHLZ0C1MbRxQM+6kjUV91uu3obDtgx/wBAZ/MAvQmEBYpFUAq0g0koy/6eCA6kffAJQPSIxvrcbauNIv8A4/XBE1E8mXddrdWN2fzAg9NjswPBGsEeoJ9Di+LRHlVTTl4tVQIzq1DSmm+xIBsTfjHSnSGQNl8kVMqVNUhkhV7MAbFlJG35HG4zjLfDUWUzk5vE9TEgeMxSanIudPl+G4574wtQY6eljSokJs120jdbja1/W18V0FatRWwUkDrFC8irI72uR3v9sH9aktgwjbofZOifxw0lKDNCwBMgTSWA3uByOQMOPG+WVtZ9PVyCOHL4IxGmo+Zr82Uf97Y1nhTw3QZUlRWxyky1MIEXVstlG50MR6+u/lHbGJ8VZvHmaSxz1KRMkgUFDdXcHsQSAO972GJyg0kysnpBwF1fN1iKl5okeopxCHmOy6bqPg7c+nGFy0FTNLNTwBJ3RDI3ScMtgL3Delse1UTSRQrM4ji/GJFS5Xsdu/xg2kq6XLKWtmoaliYm6VOzKFaYPu11/P42xsbetkNrDHpZIaGeeSNYo/pG6cLKdca6QvmFvkg23++MxTmQtO+sqsQWNlU2J2I2HLb9vQ40mcdaky6navzSSWB9cVLSoSbpsS77gXubfbC6poqfLqpRNM3VSMMNKBmBvYEgEWa2/JwY0mNYyostgnohIsQllkF0IbbRtqBHyGt8HAY8PVeZVjUkMHVqY3CmNXubHY7n0534F8OspqlOW0s0EKoIpnBYW3uSNVvW+5HHphx4BrRBntQssC6qwtCsga+llQtb4I74ME5S4VaSimI/GGUvl0WXUCOHaKMxyaRsZdjb4sbD4OPK3+XliqHtHTRrEHCb8cWttxsTYE40Oayx1FQhqbadKOGC6rE2/wCuAs28LQ0FACrdZKol4Zy1tMgGrQRwQw4vuDti/wCTgVWhP2OSpmP+od4FaYELK941C2Xbbnj++GdLVRxZfPGRcyMjoL7AryT69sZ+qjaAjTbS/mHz2xqquhoKXL6OrikkDSxN1Y3I1QyEXG9uOMQmlSSJpdQNTwUVPmUTZvUpKkhtLGoa6g92OwB9ebY0pz3Ka3OGqUktDRw6ERkJEYG119eANu2MfRRBaXruNRkPY9r4Dj81bJO0pQSMbggklft6W/THPF7NpPw19oaVtLXZjFU1dJWxVUjz9UzRMVLb8Ec7bbHCytDwoJZJQZNOt1WwZGJ3Ww9/zFrY2NL4bmy7LWzOnrenTgdWQoglZ002BPAvfe3GEOc0v8Qy/wDiFMjOdaQP5QNZNipAF+91/K2DGUt6fhmiPhiR3o54oVLySXWMAXN2Fh88nClstqKWljNVGY0hbQoc6d7+nfj9MG5BPJldZBVOGMYlCso5Gkc/qfzx1U9T4mz5I5ZGKlieNkXnYcbf5xRPWbX9A+KhpSzS1uXv9PI6PFZvL3uDfHYryCogoTVh2l6kkbJTkDy+VSST3B22x2Eku8FoW1SQzLUvUySM31Nor+lvNt33K4Yz5nNm+cxZjLKYkU6I+lZCqKPKpt+p9iBgfNGhqIsvr0AKyRaZigKhWD2397Eb98aOPKMuhy6ASujyaah5CHAkVtFolIve1hf0398b5RWuIRSyqlbTQRSOYYGubr+Njz//AEeD2wx8T/Q1qR1sHmraGoSKYhtLW06hpPrzY25uMJaOlvEjwSGYNEJDGSBo1csS1v6u49sEZqkM9Pms8YkTVKpQEWDW0kE+99rji+NxAorotdV9TEJmemCSSyOVCiaPWjhQttt+3+7CqCY08CzxQRRu8o0t07soUA7Kbjk7tbewxqqDNKGio6sikhkqI4NQcNqUSlrAgHe21/QG3a2MgssT1EcU0Ukiqo16WBb8ILebfucPd+hH+X5bTZ9l9VNmUDp9LKB1KNERpgASYwlt2AudQtsN797/AAz4byY5lPmELs+VpYxRVQs7NyQSOwH54oirZsqp4QjI8sM/XVlex86BiB6cbj0t3xpciyarzQItZMEpFBmcjdiWOoknjDw2d14PHhqavMIM88KTrrEclO4HUPl0snmDA9rrj4nWvG0rrG4KNqaMIl1NyTptta1xz3GPp2fwudOUZLE8dFDGGqpAR5XcX819zZbH7jGGyyeioJJGqaZJaYs0ITXu63OrnbsDvtxwbHGlNGmhVEwq2gVY2VZVER82xJuLgntcXt84Y0uSGpqKOCnP18chF0hsjGQA3Hm4ACkk+nbF1NmkIKU8FLJIzuEjjk81zvp7e9hxy2HJmpJ9GY5X1qSugV2YxKTpdgC4tbtbT35+cQ3afnCdUJM8jMFUYZYFqI6eIsiPIxEKk7gnYmx2ufy7Y10vhLL83yOSuywl5KmmGlJXLASC9iG5BDXG9x2xms7q5M0oFmSKCNpXcSsG/GzFNgBxay/ntthj/wAOc6lpagZfEL67siSSBQD3UWBAOxPyMNHtszVdF1LUdGKWhq4mikpxqUSmx1Ws4I772+1+cHwVM0NZlSy6oqgaZHjNhpCg6Tt6g8HfbC+pZK8VkldV/wDrKeVjJHazSRk313G2x1A/OAMvlrKzPKdgerKSSx7kBTf9P2xTDayJits2M69Z6M2NxEAfe1xizxDTVFLl60srlopUSoVf9LWtt7jGk8IUhkzCOcpqjjp9Oo8aj2A+Dh5X5bR17u1UhZoVYxgHYgj0749OTXgYrh8TzGlihlFLIzNDIQyH0UrqB+2LfpKqsy+vqPPIkEJLSHfcep9djguspWmgyyRNIk60kNiN/KpYbfcgYjk2YpQ5dU09XI7w1YkjmCIFYAjTcDuwYA7+jY8zJaGoVxJHTUsBu7mWEOfJZRcm4v3se+CaKhhzEoys6x3kNTKn4QotpHtckDA1ZM1TSxqFJYQm41EkBRwL9hv+WC4s0bJMnFIYkda6+p2vdCANwPa/6YiltJtCfbNfSeIKKoi+gGyfTq0qk7WLMpFv9th9jjJ+Ha+hg+pySeIrBWs0ZmL3CMNlI9NxirLnfoCd5bOI/p4QQAApsbXNgfMe/qMJ66inyus0VhQzXMoKG4O97+3fbtbDqKVjMYyw9HKqpKg2qaYumn1a/wD12+MRy+uNL9NCiiMSDTIQAC5PcnF2cMr0SSoDeSazX9dI0n7gfmMKqQiorolUedZVsh7i5/wMNCpRv+itLg+nhooMvFTVvL1Vq9CiMdim+r2sTjsV+IqKSChZSzFBODtwAQwBPYH98dhlGzD+XJoFo6SnpVR6tm1QmUXjmH41RgD3UEX4uhwuq45DmME6MQ8elW1KRoPBt67Ac2vtijJcwRaENUO8FTDOpjsAuksHFzfhQ3IG4J98OaRqivgrUhWFKtjqliEtiCPMxU/6e+OKe0ZFVF0Is0jrlmlBlMUcrWnaIAAEbqpI4AAHsPfHZoYo/D8+hhI0zK1mvdCSBZe1tib/AKYomkqZYdFUQl0PTEZ2N2sSR7sPytyBj2WjpqeU01TOEWOmeQRqCWaQAXVjwCDt+WL14aKtlebzrT1AeHpvG9LE7rIoZZAoUgWPBuCLbYuqM1y3MGWqWj+gKqLpBHqLf6iCdiNuDbjY9sL56mPNKiky8SLFByHAIckqQbne5Nh8dsTpsq+sTLKanmAd4pJHZiPIL23/AHAxRUl0FDmShyqSOGuqMxgp6dtlMMbEyylLHSpOwHqTbgb4Y5dnktPCYKKQSoqxxeVSDKey2O+9h9r4z0qQ5ZUtGy9fQmhdb7xWswZR783t3Fu+NR4U8N1VfkkOZM4QHUKdEJDXJI1fOxAPAGEctO3weHtDfK44oaeaKpqU1TK/VkJuzGx6j/AJAH/tOMZmkkGWzVD0NQZJZaWKTySLZXZLuWBG+xO3+4Xxs3yCqpcjrjULFAPp2GiE/wAxgPV/S1+MfJ6uuFVMJJYmCBFR4o9hYcAE37gAnnbE8Uo5G6KZndB2WnKaTNIWzKWSSlRi1RHGjDVYDSL7bat/Xb3w3aWgzGqrabJ0emZkbptoI3bYpbtt69zjLTS089M6wUax1UsgAVXZgE5ut72JNwT27YKyI1EOZQEyzJ/ODP006jADgFbi+/IvvirimjmSsYeHsvra+lleKYQw0iGWV3Yqjb3sTb01fbA6aEdZKBvp6uABulGGIuu4kUgeW39SnjkbbDReI5VFNBlOXTwRUqhxIYpFUyTcbhyD6C/pbGeky/MskjQV9KYpJYyxcPsUuBYEXupHNr9sZNsZp1TDM5pKmui/j0SH6WYlpJlNwrn8aNbg6vXkeuElBVT01WGgk6TdJ49YG9mUg297d/fFslVUI0pVzFDP/wA2FGIVrbbgckHffAcSO0qoTuXAuPnFYLojPvH/AA9eV8sBe40oth67C+Hsp01pFjZvL9/UYC8LU/0lItO6BJQgZrjseMSzyCORhIZTGwBEoQNcqdgbjgg7/GO/6MvD5hHX09NV6Kx2VDOxUIoJDnYm3I27j4xnJYnqJ+mJFEQlJeS1txe3l7E3O/rj3N4Zv40FcDWFkJ1cG1yf0vjo4GEUCxuU1U4eQkmzWYj9xff0xwZlrbM7qy2IO8/QphpmsUSVjsLgXH74GzImXK6K7KuiNmta5ubWH3259MGZMzHMqU3UqZHHO/Gx/MWwuzUSJk1GBMrHqEShdyzDfk+l+PXEcf8ADJcGUNDFWTinzSWSLUhskbBi1mFtWrsTquQDsPvjzxVFS01SIYCXhWGKMydQuytY2JJ5NtrfHGFEElbU5zPUwwyStBHqcRnV04lAv7kAf3xdRZmtFnUVVmcYqIJlAlZSGazRAKLcdxtizi7Mz2Lq1FIA8kKRQlmbYrZVWwG/qTsPfEshMULz5tUDywALGt/xud7fkAcVZW//AK2hgZlKGXrOh3BXe1/Uf5x5USdepdYI7RNKxghjHCsdgB7i36YZJeIE3ZBsyqppqyN5iY53XXEdwxAuCPjHYCieJGmJu0qm9t7E3sQPfn8sdh6MkN8veDMzJFLA+lIiqmn/ABb72Pc8E+9hjVeH0qKDpTgxoaaJirO7ASobjceu5t7H74hU5QsUEoy8LBMfJE62U6LAG+/pq3O51Yp+laXNY6F5FbLhGgbWvlQi9z7Db77Y4HKMvB4tMDaSrOZLTxKkYjVG1xyh2RDZbkAmxH4jcdt++DKnw9JURSQRIq1A1NKJD+MX2Oq99xYn3OHkcuU0iO4kWPTqmIsC2sk3JHLNcAD4OKabM58xghnlVBTWLAOPMTe3m5tv+f2w+zrgWq8Zmp8hGX/S1MSyvOkyM0qLsF7kDvue42tgCjnpKKurHhqHQKUCSqfOuoDWb/N9/b1xqKWGoqfq1DzdFSS0aRFmmA73I52t8AYVnLGLzQQRGObMIulLFPHpf11Af07WJ22PY4Zf6B8RTm1TBWwVeZQ04aNhE6owsdQIB42CkG3rjXZRm9dQ5VRpBVBUSDeNo+oAbdr7gc4zdfCcpyCCjqDD5aqaWoVG3dLKYlva4Njx7E84qyCsRsqI166gyMNmNzvt+QHGLYccZWpeGukXVf8AxQ8QtUSU3QoVW4jYtG1rkgX/ABW798G5Z4cy+toZFrhMlbMGlheyK5S21rW3vcgHtvbGb8aQjpU1fEjK5PSkJHB5Bv8Anh5lea1WaZJ9RSSRjMpSI5TILq1u9rcWI4ud7DC5sUcSuAJScjNZjA1FWSzgyCMMFkSxU8bg/kD98Mcn+orqasmapemiij+pMiDeO5I2HJPP+dsB+Iqummkq4xFrndwJArlk1hQOoDa54Ox4w/8ABsdRWUVQjx0rtOiJIZ1uLKSdkGxPzb1xF0o7MCjxmer56iWYVskQ1CmVbNIdUR0iz3Gw5BsSb3xaniDqFclr4erQ9UfTyN5ZKO+11347lTtiWaK7zy1EptFoWLVELWFwACe/lsD9jhNVQvI3UWO0Yssa8BgBb9sNFqSsydh86y0ctXRVit11m1FiLX9fzIBwvpqpY69Z5DsrrJ+G4uN7fe1vvgzM83bNFpFmjEdRSwiJiAbsqnYkHvY2+2FcvREkwUE6lYxlR3uP0tf88Xx89NXw+6eEv+IuVZ3FGuYzU9BmCrpkSVtKP/7WO1vY7/OHPi7MVGRTRUqpM9WBToEdbXkOjkn37Y/MxcWFrfAwZlsZlEzuQIkS3H3IH5Y7ErGNb/xCC02cu8TENGbFXI1FSoG9tvX88XZHEue1GZvBC0MEdK88qa7BZFQlSP8A9r7e5OMr4UpVrM7+jnJRJI2Dja9l3sL/AAMbF6E+H4IqikllKIX60dyqOHUoWt97en7nlzSSlTGT5RnqWRkFHUxOvXeokiYnYL5I3B9zu+GNHlBr8rpoKqrNDHA80ssrJq0XIH29r84FhggXwzllSNQLVN9Kre5AKMW9ONuePfFuf1VZPDR5alTAkdRHG00USkEEqPOxIufUjt98Ql2XAulHgsy/P8wyxammyNkponYxyTLEpkkXcC7G/wA2GKctoWkmjllp1kjaVUmjkkCMw4sl+TsbWxUmWy08rBoJmH9AcWAba18afwplTUUMedVckbJH59A36YBJIbn8jbfFZSSViITa6f8AjCJTQxxRyRATK7+UAkhgD2BAH2x1M01FTRVgAMsyv0dr6bGxNv0xDMhBW1k7UY0MsgREci9idvkYnXSwM9PBTEtHTr0i3ZmO5PxfAUvgkvSuExVNY8xpUgRgeskbHRrCn8rntxfHYXxTMizLc2eQ3HN7HHYooDI+rz1wlXzWUKfxMhA2NmPHuLn4wmqycwzAfR3IVxqkAujILc3HPf0++D6tRHKxkYMFtYHyhj6AevPb0x1TXJpi09MxIrP5AEUb7gkb++PMTZIHqchpKshIWVZ0NwxYgMNXLb3I/bBsFW9NWLHmCL1mv02CGxB21Ag8c7dsFZasNaj1EUitqBDRkbemx5vt7YmaCGaARlA/nvYubbe/rcYpskisXwvqGeOlcQKIp5SNUioGIvtcgjYA2/X7CTZiKKlWejXqq7NGJFW+sBvOST724uO+/ZoaZ5E6clUzNs13k3vva/re/HsMQTL1SaKOOOK+nSF0i1h7n0339zjbcNRifFZnra+Jo6ed4gpZ20ggkEELfkrdrXt3wnyCB1hepkUpFFGRfvrbcj7C3/Zxuc0pfrl0yRuIWU/zg3mJva1wN1uTbfkDAMdLKmgdKBo1sFhAIZu9zcfuMdn4crsEmIfEE4n8K1IJ/DLFb2N97fOCfDdfB4TyYiqLrmOYKssBMXUjiQghTY7azbjsCBgrxPVU9LHQpPlT0sTTAvawdiu6AAEggm2/tbA3i2sU0dIlRSKZA7SoikosRYW323P5d8XzQ2gwKVC6OpqKxMwzLVT1CwxLGwaMAEPfWwUWsR6DB2XZjHQL1aqUq7FZI3iGsgFb/J4ta/r84U5bHNUUs6zfUly468MMKppWwF229QNvv74lmUkRo4zT0pDLTBXVG09Kx3Pe43F+1zjzWr4NFvVsYwzietmapmK0dQ4eZo1BVIb6rgkcm1j+WE2aGky8NVU6xl7hkXUTs1/KQSd1F7jtcYZ+GMxCSAzhlo2bpSSMmtRGQLR+ovudvnBOc5Pl0WZQ5flSrWM7mcSlidUbEaAgHBG97823w8agzJqjFwVBeWN5URCzeUqe3pbticulJiQtwUMYAPLHf+2NBW5Tl2SRTmaSSrr5/LEgW5DXN/L78fbCGqWeiWJpoDBOwYFZI7GzC3f2OxxeM02augVPTmUhreXgkcsfQe5w9qohl+XWkFvLdwP7YhlUoRmenmRi99SMt2B4PwfccjEs/iVqImdxG0jbF9yO5x6MVSsJX4Pn63iuheCPSzqwa9v9Bufmw/fG/wA/pVbKq1BPEy6CRFr8yELcf+PQ98fJcsrno8zgq6cDXHJdVPccW/I4+kUXiLLJJQsoWjeqbWKplV99JDXNtmHFucedni3NMxnsnzZD4cTLV1xMrSOWFiZCHDAD0Aubk+2GOSZdlcdW9XmbSpHHK8cV019TjSo7+XbCZcxSHJYqam1AieaV20glgT5bnvtfGgyynparL6FmpplmQNKzHSVdAb3a+3PHziUvRo1qzSNVZNVlI62mjkpRGWTqB0Zx6KAPNfn2tfGTkyCtjLQRF58qKMzR6tLSKDbUvIJ429jhnQzwBWWEyiJ7sAqlyxDWZSRYAkWtwNuMWZXJTDqU+iQh7OI5nNzIBcaLgjt25wqi4PgmpjHjijrMxKKqyRldKBLaVtY/G+BotIEkjOqlSvk7m9/8Y0md0cdBl2YzTCmirat4kEMBuAgGokex2OEFLBIUVxErB6mKA6xceYN+uLRabsDXQOnTU9iyhOsfO3A37+2Ow+pchWSky8xzK8lXMw0gnYBmAJ9L6TjsO8iXDWbiGqgM8kc2Xxwxx3JZmNwOP3vsLYrmpqSeB2VE6M5U9BiSrG9gbDsNu/fFtUEjSOYRRF5UuxZAbHSTf9MCzT9KkeSOKJZBOiFgu7La9jjz0rYI9DKDKf4fC1PCilCGVHibc6j/AFNtci4t6DDWle1OHe/VBK6RcqDbn9D32wur5pKcRLExCqqkAknlVP8AfDlkE1BTTuTr0I+xsL7YR+gK542jiLpKi33UlrgX4BHp7YoqZjBCSZLukgB1SDT239bb8Yk6K1WsLC6SozMD627YpzOUxU7LGqj+VIb2uQUUkH9MG3Rm2VpWq3URrWQ+YhQLG97b7bcf9cV0j6BJNe5MmtWY7MNtr8iwvbt2wPOehk31S3Mpi1G5Nm24I4I7/bA2WzM81PcKB9LI9gO4Ithsc5QdoVsVZzDUZ1ntRMnUk0Qq0BpzZo7MAVG3Nxz6m+Kq6tkzWmmyrI8uqKqUC0+pQdCKCEsSfUm97G+NNDQQxtTTJrV0dVXS1hZr3H6/oMQocrpps3BQPTiEOAsLFQxZWJJ9TcA/Ix0Q/IlbX9CmZ/w3DDPk9VcNTTiBld3a1wSPIST6G+/pcd8K84jkymTpUYS4LAMZFbSGuRp22Nhb0sSDzbGnkoaafOqHqRqVe6slvKfIB/YYuzChpqjNGgkiUCn1ojrsxW1rE9/xHElP/qzW0qML/EVqaNUNN0RCWY9AhRY7KCDzY74MyKeXL8yirUlalWWnIV9VgSDZgBwSRYAHYc498X5bTU0qvTqY+pEGIU7A3UbYjRU6mirizMVpYxJGhtbVqIuft++LextBXg18TJl1I8E9WQ1SFSSna7oWF97jsBvud9sJM2qaSXNqZkpk6KIzRIFNmtG1j/8AIXOPMzUyeHqKsld5J1IiDSMWsDybHa9rD7eu+M68z9SNlJVrabqbbHb9sPihbTZROx7QU0sJVqSlmmJILRKwYA+ovYj1BBPvgTxHU/zaeKpPVYMxcX/C1vw+5tz84CaeaBlgilYR2ba/FjhdWeWlp5Lks8klyfYL/k49FvhkWZXGZsypYkMeppVAMhsnPc+mNRBSxVzw1zMlKHkDmBJFJHm82lD2Bt5fS+M0j6M4pdIACvGQPgjDD6mWozUxs5WJZ9o02X8Vv1745cvWH4TzKK1KrqyAyO0arxvYf54xoVpmrMloloqmOWsfTDGqyAMDqPN9/sPnGZzCRmpaZmN7GUW4G2mx2774l4VdqzO6CkqDqilcR+hTVtdT2IJuD6+o2xJweoKpDF6eohglfrfShyysgLANJwdxe9ue/P3xoIqyroaOJqEUjlowerG13u1gD5u2HFFEkuTyyuoMkEMDliAeqzR7lgdjx2tycZo1Uj+JmpAFWnQTCONRsnlJ2v7qDid2nYmzo7xZMZ8xhldDeemQsCbkMCdj+fx6YTglQkS8PKsnNvMOP3w78ZJ9Fma0cLMYYI7IGNyN8IE89WkbfhDLh1yKoZvYd0a/QS5SSVkjCs5jMoXV5m/EeBvvb/OOwrniWOojUEkCNTY+53x2NH/qKbEP/9k="/>
          <p:cNvSpPr>
            <a:spLocks noChangeAspect="1" noChangeArrowheads="1"/>
          </p:cNvSpPr>
          <p:nvPr/>
        </p:nvSpPr>
        <p:spPr bwMode="auto">
          <a:xfrm>
            <a:off x="155575" y="-685800"/>
            <a:ext cx="179070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3316" name="AutoShape 4" descr="data:image/jpeg;base64,/9j/4AAQSkZJRgABAQAAAQABAAD/2wBDAAkGBwgHBgkIBwgKCgkLDRYPDQwMDRsUFRAWIB0iIiAdHx8kKDQsJCYxJx8fLT0tMTU3Ojo6Iys/RD84QzQ5Ojf/2wBDAQoKCg0MDRoPDxo3JR8lNzc3Nzc3Nzc3Nzc3Nzc3Nzc3Nzc3Nzc3Nzc3Nzc3Nzc3Nzc3Nzc3Nzc3Nzc3Nzc3Nzf/wAARCACsANgDASIAAhEBAxEB/8QAHAAAAgMBAQEBAAAAAAAAAAAABAUCAwYAAQcI/8QAPhAAAgECBQIFAgQFAgUDBQAAAQIDBBEABRIhMRNBBiJRYXEUgTKRobEVI0LB0VJiBzPh8PEkcpIWJUOCov/EABoBAAMBAQEBAAAAAAAAAAAAAAECAwAEBQb/xAAiEQACAgMBAQADAQEBAAAAAAAAAQIRAxIhMUEEE1FhIpH/2gAMAwEAAhEDEQA/ANcFxILiYXHoXH0FnkEQuO04tC49CYWwlapiYXEwuJ2wrYUiCrixF2x6AMWKMI2OkREePStsWAY9I9cJY9FI5x4wxaFBFxzviJQ+mCmBlOnHacW6Me9MdxcemDsCinRxiYiI5BxTWzmnidiwsCCpO1h/VfHmRTmqyemqHOovq35/qIA/K2JLNctSssdJMJEeJCMYuC8ja5xQsg+oaIncKDb7n/BwdgKP09k0xxs7X0qCTbmwxhaXPTm0VXNU2tGshvpCmNbkx6SOTsbn3tjdVlhRTk8CNv2xhvCmTP8A/TdVXGASS1IusZ7xrvt7ncj4GOX8naXF8GikVZznlS0UVDEH1nzyhP8A8kpJP2A5tgnwXPVy5gT1ZGgWJmfWxOtjYA2+5wQ+WrSU6Z7SsBKJW1xOdmjLEMN/6rC9/XB3guOjSmeGmkBkQDWdJFwe98cSlGOWP7H6F/4P2JO55xA4tZLbW3xU7BRzp3tf3x7CkqsnTZB3EZBbZd9/tihWu0EbMWd7vsPT/wA4sq9DQN3GoCwNu9j/AIwK80oSMBbzXKrKDcbjk/YfF8JKdMrGKroTs6FLMi3KqwNifjHYqnhlakEcF9SoHQd7j/wL47BeVL1h0st0e2PQmLwmJBMWczjooC+2JBcXaMSEe2F2G1KAuJBL4uCYkgBJHod8ByColIjxILYYu0Y90XwrkMolQ3FvUYg1006hdSwF/S+398WoLym25sBbAOeyCGhkclleNS4sdiBa9/bg/bE5ypWPFdLqIs6bg7ytb4G2DGUYBysSkKz283mJHHmNz+eGQIZbjAUuWPOKso0DHjWA32BNr4tcFbbbnFVREHjKMfxfrh9idGf8TKslIzKf5gXptxwTbf2wb4XpY4cipFjeQx6SVDc2JPOM9X0TVWeTGCaQsIEWosbqGJ8tx6dz6Y1VPX5fBLRZfBIpM0WqDTwUA2J9L9vXHHGS/a3ZWVtIImjDFLkhlYEW/wC/TC8yMuaaAGZmUhRblRuTf5/c4NzKRYekwdVtIrOGYLexvb9MLJKiOsepUSRgkiNJBcFIyAWPzcEfliksisZJ1QwzDzZVVMhBvC1iD7W5xjqHxTUSeKMvyKjpI4KJKgUzpILuVVTcbbLx2xp83niiyd4qGO6KuiNUFxZSBpH7YSFaGbPofEMKtoaojZnC2NirIdvUMbHE8udJC6NPpR4sqqemyajpodfTld5XEh3A1GwA7bnGdyjOmyyE9eWohklkDMY7bLcAGxB99sEVkqSSS1dUrSU69WOn38usE2t6gOST9sZlpzUVVMgFl1gAem/+ceY5KU9v/AP0+rUFZTxR19aheOLqtLMpNumUWxsPc2NvcY5at67Llqeg0TyxGVYi24uPL87W2xmcxmkpJ54kUmDNacJY8LILC/5fvhxXZq1BTh1iEoZG03PCJ5dBXsbkk/N8duL8hvHSNFfSuuz5KKso8v6bMNYaVmFrn0tyebnGgkmBkpTE5KSh+l0rXcBbjfgC2MvHVUtS9BXGmWGWKojq6lVN/wCXp3Yd9ttjv3xBPFEMdZroaF5SoLaQ2hLMQAf9pAJJH3w+L8irbYzTbsY+I6upoqtFpSEqZoTChDE2LNck9+MdjqOrkaL+ORUQqp54zpKuAqDey78bW7dsdhcklOV2FRdGqCYmEOLWCopZtlAucdAjPCGblhqt6Xx3uZBRKwmJaBti7SATcXtjxAHUEXG/GBsNqDgbWHO+w5xRl8q1DTaOznn1sB/a3yDi53FKJqibaNDuT/Tew29t98B0SrQ19lN4ZepY+9yb/oP1wrkNGIzK2XUR8DAk06ghBcszhQP1OGTKGFmUEDsTfCDOGnijaWmi6shdERGa1rtySBxYG1hhJ5El0aMUgynu9Q7KbXVb3HHP/f2xVXU8OYwVESuLiN0aMm17gWv6f9cWZbPHVQPJIegVYJIJuzb7XNrjfCrJ80p5q2thQButK8glRSdQO3NrbC2Flkjr1grpfQ5vS01DRwVcix1JhW8ZBDMw22FtzcHByV0CzmlJfqBNakj/AJgGxt68jbGNzt5JKeOFGdJKU/ULJ/U41C4v22I+4wdVZzFFFBULDIzxSraawCKO4F9zsbG3fHPDM/6HWzSSVEekEM3luSWO3Fv8Y9STZmVg5Zbp5gD7c4V5lMczomoaeRlll0q4dbGNSwB/Qi3r9jjPVWcRfQPlGUvJFPTR2gfQWYhbliRv6cYpk/I18NSBkzWtqc0mljV44RP00ifytIzH8JPcL3+3bA0FRI9fUVstTG8+XOsjOlgG89iqk2uAeNt+2A6HOq2ur6SDMliWWNxKkg8mskWPtuu1xa/fGmyTw/JDllXmFQlOrzAuonawIG4J+xbf4xxb7SuQWrQvqc8irs5mqIpBFFLDHqSaylnHa3BFrb/9cG5TM6SLICBJMSqKRYMCWNhb+q/bthTl2V0dTVR0L1cU9K7RvMYr2ifcaFNtx9uDhg9Xl0TiioWkpqVZZITJr1aJFK+Y37Hcfc4SeRp9HUmkFZvPHHXUVLRnrLIqyKjubA/iBAuOSO/fAOVV5aozOkIvHNTvUJCg/rv5tI3t8ex9sNcrpGr6sieSgQQACZLatDg30rJcW4B2vjI5VF9Fnkrqr02bRVDMiu3lZdw0dvXcEE82t3xt3O3JUNO0uopqqxJ/CdFRLoM8dXO7c6gNRP5EH9MIZT9JJS1IZbPJqVBuQink+l/7YeZ28bPrhgSJig6iqLDWSS23YEnYdsKc0hiEMCh9TCNVIAsFN2JHv2398LCWzbIvrPo65Yua5IyNcTxjXGy8hh6H42wszaWWldMwUvHpgZWlWO5ZzpDA323BG+9wMNvDGawUzQQ3UxEdO/a42H6Xwrr6GGTNK+jkqCqztGISZNwbCwtsBvtzvf4GDGWqGiuA0mdRtWJLSU/ThV5dQk217W3HA1C5sNucCZnXGPJUpUp5aaB5QHlU8pYX+SR6n0GAKn/7bEafojSzdCVDHdka1z5TwbgW+T7Y1OQ5HFW+HZ6qWodUnaQyRkLuBxz3AFvbFEqTZWkoinKq+kno5MtpFqI6VVsrFgSR6Mdha3YY7A+T0S5izU0FwsCs7wD1UatvUE7cc47CRbkrEj4fWpZGeQxFSEK6g1/0/b7HFlFMs0mnzBrfhJ4HrbGWzDO+o8NJIImBmBYk22N7g2tt6/bDvI5p54pJAC0g8pd/xHc6ftztj0VlT4Z46DJqiNVVHlaOWUsIyAeQL7+m3rgbLHqYqe1VIJJFI1FQALW4t/3fCvxRU0iiipqlKiOaUssbRtYKbXuezC3bvhZmOe1VJlgquisc8N+rGrWWVHXyt/8AIrYj0wks+raYtJB2b561Hmc6ZjFIMqqIljL6fKp0tqO/yB8jEPD9WZ8vSCnq+o6vpi3BLKSbNwDexO49D6YxWZy5rrnqes81FPHqQHgxt2HpY3G/pjQ081LlOQ00DVRea4kiZCPKDqBFx2H64lH8jvpkzemNYKPS0n8sWW78ub2/PtjFZVn1bmeY1JpoCVGuMDqAElb7gna+3GCPEmfVLTfSwTJ0EWxIsrM43FlJvp2Fz74yEFWfDmaOk0U8MgVHZL6rsdyTf1uT35GFnl24ZqjV5xU09Y6PX1TUtEGVZKeRWDyOuob+wt74RDOkyvxEVoKpmyypRbhWYonba/of3wBWxtm0omlqzNYAI6BmAU7kWsDf8V++wx2bmjnrcsjikDGIpC8I8wRAQVsR7E7XNjiMsindozQ8ziuSlWsMnUfrRhEKtYOtyx37cb/AwuXMZ6jKvp4iutWVemP5mkG+r2tYj7g4dLDl65PJntXA1QaF5EjgJGl2BO5Hxp/XGIUPNSBI4kM9UDM5UWA8zcLxbge3bCx4qN9NameVbZXLNNTEVdPGIopozbQWIAuORex9RfAPhSjNHnwrK5bssTSK2rzI1r7j3sV9CTivw7TJFHJE1X/JanRZUIuGBPKNfykFT2+w5wVLm2XUbwxTFah5V6kSup6aodw0hI34JA7E3wXk7bC4/SGZmirXSeaieRI6vTqAsqqxAsWA2FmBt7YU+IsymhgNJFL/AM1jcrtZFNlX72/bEpczqYzNl+Wzl6GW3XDxi4tywvwbd/ywPV1MEM01OTCtOpkE7sCzylCdAB7HcdwLjE07lYoDkEs+iop4WKs7JKJNVrFb8/njTUdBXRwwxoopKepqC71hXWyqeLD+nYc/7va2M5l8M+X1Ilp5JFtCXd0a1xYbD7nGzyzNK6vpWjqgqHp+Zr22O1yO22BkfeIbHFylqIcrqVaojhiGqpjcpGDEpSVSTfY7BtuSD9sN83lyrOZYq1JZosxhgUCOWAIs7AXBJ4sBcelwMVQZbRy5LLmOWSP/ABGKoJZQv4VB22Pt5sZaWWeN4lnLPFe1yL2+PTDqGzpFck9nr8Q3pqKaeNq+JNaQOHUOtxO4bj7YDqaOTN8+phQxtJ9SwkIJACKLar+wAO/GC8ilaHL5IEvKzSKsEY2JkY2AB9D3PvhjHm0GVQrl+VIlRmbHpa3OpVUC5VSORq29+fTCRjpKkRqmG+JczijkpqDL0eQxtqkRI9kXtc8amPGIZ/U0+X15O09XPJE/TkiVonXQO5+D25tiSS02VZlAC71k07Eh2YaUltuT2Nz5b9hxhLmcrS5kvVaWWSWuURO4uVuVL27ADUAdtifa+HdMKGWd1GV5nmWWVtQRS0tRB1GMYGrSoBBtbkHUv298EQHL2pBSUlTUQ0iRPEWnWxKsCxIUb3PPwPzx1Qk3ViMNjFQlwLgkWJ3uTtYkjj1wfHnsQhWF4ImkcAF+lpCm110sD2PAttYYGSUq4aUjomyrKGWop87iqdRshWnccbhWHcd8dgKvhp56QyrCsTdRmZVa/tt7m17G/fjHYVzi/oNkbHxBTNS08OkK7M+rzAXsL7fHr78YYZBUCiYfWSydRkieJTfcMtxYd++FFRAv0B+pd4AyoDM0JJVrDyC/tq+CD64qqql62too6OpE0ccB1qEIvpJtcHuQeMNHI4vrNs7GPiE/xKkq4qX6gvBN1VS5OpGUWC/BP5cYhJl5qfDdDBFHHBJODAsZP4mA1A33sCV47YWUcz0ssxpmtWBNSoxawsw7/O37nBtPnf0yZi9dTLBLDO+gwxhrWIudJPmNv6sCeRy6G0JKGvY5dWU/TKyQnzAuLEBrXtxsb337j1wqrqlpKWlUQl5I3OwbZ1HcfBH7YY1zEUVSWRlqniLCd+Hicg2Y8c3t8kYAmzCGnk6UlBG1RDGAoUhozax81vxEn34AA4wyS9Aa6ompsuy1HFIK5Xj1T1F7KZCQGXXe5tqA0gdjvvbGYzWKXOMwr6lp4kMEZZImBu0a2Fhba4/zgWlqswmq5ahYoxR1jFZITL5GJKlrA8G4Bv8Avhn4inpUrnljeR0kgKK77hfIdVva+FdqSNd8HOQUVP4joYhQ1s9FPDEvU6aC6uARqU7fP3xCahyGkikoa2KpjzOGSRTPGSyi1iCQSRwVH574C8CViUks3TkKGBf6W/GST/5wR4jQUVbR5zWaFrK6djIsZulgANvnbBTauyuONpt/CzN6aqlhloMvraaGjjkM9qibpnzgC+/NjcfcYcUbkZB/C5KhJRFJY1MQ0FUIJQAjfsPz/LJZ66JmNNHmMEklKsYjaRLK1rD23sCvPNzgWGvNPkmZR0spjQSKF1Nc6bGwHxYcevtjatxEfGPsmrcphkqogryytFriljbqEFQSyebbjf8AO2A8+StzGmWrpKtZoTEUkQNdg62NiLbHTfj4woyg0sdZBmBfTCUIKlBf8JB2HvsBiOUVhbMoHli1pSQsVBk8rXU8327jYfrja22Z9GUGW1n8Lp6yKCmanaMyuNYJVSbKSp7EC/e9sG0tLT1GU19RWPTUxWXSWeFSskbAEcbkk9774RzT0M0FSkvVnnjpupEzOCqC4CoVG5IHe+18BZhWR0UxhMAlVlRrudhZQBt640Md/TKN8Gq5nl00Qh/hgl4BjaqdVNux2v6bXw4qal6ahWkEvUqagBSzsBfsdz2ttv2whpmkjy05hL9NFHcdGJU/mSXPJ9P749hrKyaX66OBRGRpXWgcqexAJ33w0oxivToiljTf0PyOaelzTpuRHHWDQVceU7eU2+2HGeTpm9J9JFQ08VTFAdU5cJcgbKBtue2FWY1RqcqjMkYjlhmGliQWvv6cb2wBmqPW0kWcWKpTyCOYCxYSWBU2/wBJud+x27jCr1SRyx9J5ZIlPk9TVtAWdV6bES2vqbkbbW4uPcYT0cVVUSRfw+OaSeViqJH+K9j+tu3zjR1HXjyRsoli/naerEVYMLF7lLjg78et8So6OoynLY6NIWir8yZkh1fiiXhj8ni/YXOCn1sZ+led0NTl60FdKUtEFUQK12GwuxAFgQb8+gtfAeaVrl6CtjljmiVn3ZDZJkYFmIvuGGlrenuL4NzvKlykClzHNEeoEYYR0sRMtiLWY9lN+D+gxnpGjemjpaSYshk6heQAWNrdr9sEVhtaOpmjLTqrpVfzY1G63udSi/a4P25x6Mtaev8ApHkihexWIudiQpbkdrYYZJRtJW64WjlWmdwhJsDvYH29T98K1lgzHOqOWokdcvaXpzyqxACksD7gEAXOFi2xUh3l1ElXTxmCRBKYIxEEUsHIFzfbY7jc2vjsbPL6ylooDBTQwpGBpCw7Cw497ffHYhLVsNIUVKUlXQLBCkuhYYJhe7Fi72cWHffj3wny6FjnNVH05EhLKFGkMArMBpYjbVpNvtgvOs8paWqWgpFipUiXT1lPmVyNiP8AaB5fU2xf4erZzT5hk+aMy1Zg69Ih1eYLcgLbkWAbfsfnBSvtBpNiqJKmiy+rSKc645XKkGxMSbFtN/bsODiMIWsiklrjI71F1kWMgNG6pZ2ZeCp9fUjnEckqqupzCCuq/M8chKmwsAwsVI9Dcbexx7m+XwUHiCaHLZ0C1MbRxQM+6kjUV91uu3obDtgx/wBAZ/MAvQmEBYpFUAq0g0koy/6eCA6kffAJQPSIxvrcbauNIv8A4/XBE1E8mXddrdWN2fzAg9NjswPBGsEeoJ9Di+LRHlVTTl4tVQIzq1DSmm+xIBsTfjHSnSGQNl8kVMqVNUhkhV7MAbFlJG35HG4zjLfDUWUzk5vE9TEgeMxSanIudPl+G4574wtQY6eljSokJs120jdbja1/W18V0FatRWwUkDrFC8irI72uR3v9sH9aktgwjbofZOifxw0lKDNCwBMgTSWA3uByOQMOPG+WVtZ9PVyCOHL4IxGmo+Zr82Uf97Y1nhTw3QZUlRWxyky1MIEXVstlG50MR6+u/lHbGJ8VZvHmaSxz1KRMkgUFDdXcHsQSAO972GJyg0kysnpBwF1fN1iKl5okeopxCHmOy6bqPg7c+nGFy0FTNLNTwBJ3RDI3ScMtgL3Delse1UTSRQrM4ji/GJFS5Xsdu/xg2kq6XLKWtmoaliYm6VOzKFaYPu11/P42xsbetkNrDHpZIaGeeSNYo/pG6cLKdca6QvmFvkg23++MxTmQtO+sqsQWNlU2J2I2HLb9vQ40mcdaky6navzSSWB9cVLSoSbpsS77gXubfbC6poqfLqpRNM3VSMMNKBmBvYEgEWa2/JwY0mNYyostgnohIsQllkF0IbbRtqBHyGt8HAY8PVeZVjUkMHVqY3CmNXubHY7n0534F8OspqlOW0s0EKoIpnBYW3uSNVvW+5HHphx4BrRBntQssC6qwtCsga+llQtb4I74ME5S4VaSimI/GGUvl0WXUCOHaKMxyaRsZdjb4sbD4OPK3+XliqHtHTRrEHCb8cWttxsTYE40Oayx1FQhqbadKOGC6rE2/wCuAs28LQ0FACrdZKol4Zy1tMgGrQRwQw4vuDti/wCTgVWhP2OSpmP+od4FaYELK941C2Xbbnj++GdLVRxZfPGRcyMjoL7AryT69sZ+qjaAjTbS/mHz2xqquhoKXL6OrikkDSxN1Y3I1QyEXG9uOMQmlSSJpdQNTwUVPmUTZvUpKkhtLGoa6g92OwB9ebY0pz3Ka3OGqUktDRw6ERkJEYG119eANu2MfRRBaXruNRkPY9r4Dj81bJO0pQSMbggklft6W/THPF7NpPw19oaVtLXZjFU1dJWxVUjz9UzRMVLb8Ec7bbHCytDwoJZJQZNOt1WwZGJ3Ww9/zFrY2NL4bmy7LWzOnrenTgdWQoglZ002BPAvfe3GEOc0v8Qy/wDiFMjOdaQP5QNZNipAF+91/K2DGUt6fhmiPhiR3o54oVLySXWMAXN2Fh88nClstqKWljNVGY0hbQoc6d7+nfj9MG5BPJldZBVOGMYlCso5Gkc/qfzx1U9T4mz5I5ZGKlieNkXnYcbf5xRPWbX9A+KhpSzS1uXv9PI6PFZvL3uDfHYryCogoTVh2l6kkbJTkDy+VSST3B22x2Eku8FoW1SQzLUvUySM31Nor+lvNt33K4Yz5nNm+cxZjLKYkU6I+lZCqKPKpt+p9iBgfNGhqIsvr0AKyRaZigKhWD2397Eb98aOPKMuhy6ASujyaah5CHAkVtFolIve1hf0398b5RWuIRSyqlbTQRSOYYGubr+Njz//AEeD2wx8T/Q1qR1sHmraGoSKYhtLW06hpPrzY25uMJaOlvEjwSGYNEJDGSBo1csS1v6u49sEZqkM9Pms8YkTVKpQEWDW0kE+99rji+NxAorotdV9TEJmemCSSyOVCiaPWjhQttt+3+7CqCY08CzxQRRu8o0t07soUA7Kbjk7tbewxqqDNKGio6sikhkqI4NQcNqUSlrAgHe21/QG3a2MgssT1EcU0Ukiqo16WBb8ILebfucPd+hH+X5bTZ9l9VNmUDp9LKB1KNERpgASYwlt2AudQtsN797/AAz4byY5lPmELs+VpYxRVQs7NyQSOwH54oirZsqp4QjI8sM/XVlex86BiB6cbj0t3xpciyarzQItZMEpFBmcjdiWOoknjDw2d14PHhqavMIM88KTrrEclO4HUPl0snmDA9rrj4nWvG0rrG4KNqaMIl1NyTptta1xz3GPp2fwudOUZLE8dFDGGqpAR5XcX819zZbH7jGGyyeioJJGqaZJaYs0ITXu63OrnbsDvtxwbHGlNGmhVEwq2gVY2VZVER82xJuLgntcXt84Y0uSGpqKOCnP18chF0hsjGQA3Hm4ACkk+nbF1NmkIKU8FLJIzuEjjk81zvp7e9hxy2HJmpJ9GY5X1qSugV2YxKTpdgC4tbtbT35+cQ3afnCdUJM8jMFUYZYFqI6eIsiPIxEKk7gnYmx2ufy7Y10vhLL83yOSuywl5KmmGlJXLASC9iG5BDXG9x2xms7q5M0oFmSKCNpXcSsG/GzFNgBxay/ntthj/wAOc6lpagZfEL67siSSBQD3UWBAOxPyMNHtszVdF1LUdGKWhq4mikpxqUSmx1Ws4I772+1+cHwVM0NZlSy6oqgaZHjNhpCg6Tt6g8HfbC+pZK8VkldV/wDrKeVjJHazSRk313G2x1A/OAMvlrKzPKdgerKSSx7kBTf9P2xTDayJits2M69Z6M2NxEAfe1xizxDTVFLl60srlopUSoVf9LWtt7jGk8IUhkzCOcpqjjp9Oo8aj2A+Dh5X5bR17u1UhZoVYxgHYgj0749OTXgYrh8TzGlihlFLIzNDIQyH0UrqB+2LfpKqsy+vqPPIkEJLSHfcep9djguspWmgyyRNIk60kNiN/KpYbfcgYjk2YpQ5dU09XI7w1YkjmCIFYAjTcDuwYA7+jY8zJaGoVxJHTUsBu7mWEOfJZRcm4v3se+CaKhhzEoys6x3kNTKn4QotpHtckDA1ZM1TSxqFJYQm41EkBRwL9hv+WC4s0bJMnFIYkda6+p2vdCANwPa/6YiltJtCfbNfSeIKKoi+gGyfTq0qk7WLMpFv9th9jjJ+Ha+hg+pySeIrBWs0ZmL3CMNlI9NxirLnfoCd5bOI/p4QQAApsbXNgfMe/qMJ66inyus0VhQzXMoKG4O97+3fbtbDqKVjMYyw9HKqpKg2qaYumn1a/wD12+MRy+uNL9NCiiMSDTIQAC5PcnF2cMr0SSoDeSazX9dI0n7gfmMKqQiorolUedZVsh7i5/wMNCpRv+itLg+nhooMvFTVvL1Vq9CiMdim+r2sTjsV+IqKSChZSzFBODtwAQwBPYH98dhlGzD+XJoFo6SnpVR6tm1QmUXjmH41RgD3UEX4uhwuq45DmME6MQ8elW1KRoPBt67Ac2vtijJcwRaENUO8FTDOpjsAuksHFzfhQ3IG4J98OaRqivgrUhWFKtjqliEtiCPMxU/6e+OKe0ZFVF0Is0jrlmlBlMUcrWnaIAAEbqpI4AAHsPfHZoYo/D8+hhI0zK1mvdCSBZe1tib/AKYomkqZYdFUQl0PTEZ2N2sSR7sPytyBj2WjpqeU01TOEWOmeQRqCWaQAXVjwCDt+WL14aKtlebzrT1AeHpvG9LE7rIoZZAoUgWPBuCLbYuqM1y3MGWqWj+gKqLpBHqLf6iCdiNuDbjY9sL56mPNKiky8SLFByHAIckqQbne5Nh8dsTpsq+sTLKanmAd4pJHZiPIL23/AHAxRUl0FDmShyqSOGuqMxgp6dtlMMbEyylLHSpOwHqTbgb4Y5dnktPCYKKQSoqxxeVSDKey2O+9h9r4z0qQ5ZUtGy9fQmhdb7xWswZR783t3Fu+NR4U8N1VfkkOZM4QHUKdEJDXJI1fOxAPAGEctO3weHtDfK44oaeaKpqU1TK/VkJuzGx6j/AJAH/tOMZmkkGWzVD0NQZJZaWKTySLZXZLuWBG+xO3+4Xxs3yCqpcjrjULFAPp2GiE/wAxgPV/S1+MfJ6uuFVMJJYmCBFR4o9hYcAE37gAnnbE8Uo5G6KZndB2WnKaTNIWzKWSSlRi1RHGjDVYDSL7bat/Xb3w3aWgzGqrabJ0emZkbptoI3bYpbtt69zjLTS089M6wUax1UsgAVXZgE5ut72JNwT27YKyI1EOZQEyzJ/ODP006jADgFbi+/IvvirimjmSsYeHsvra+lleKYQw0iGWV3Yqjb3sTb01fbA6aEdZKBvp6uABulGGIuu4kUgeW39SnjkbbDReI5VFNBlOXTwRUqhxIYpFUyTcbhyD6C/pbGeky/MskjQV9KYpJYyxcPsUuBYEXupHNr9sZNsZp1TDM5pKmui/j0SH6WYlpJlNwrn8aNbg6vXkeuElBVT01WGgk6TdJ49YG9mUg297d/fFslVUI0pVzFDP/wA2FGIVrbbgckHffAcSO0qoTuXAuPnFYLojPvH/AA9eV8sBe40oth67C+Hsp01pFjZvL9/UYC8LU/0lItO6BJQgZrjseMSzyCORhIZTGwBEoQNcqdgbjgg7/GO/6MvD5hHX09NV6Kx2VDOxUIoJDnYm3I27j4xnJYnqJ+mJFEQlJeS1txe3l7E3O/rj3N4Zv40FcDWFkJ1cG1yf0vjo4GEUCxuU1U4eQkmzWYj9xff0xwZlrbM7qy2IO8/QphpmsUSVjsLgXH74GzImXK6K7KuiNmta5ubWH3259MGZMzHMqU3UqZHHO/Gx/MWwuzUSJk1GBMrHqEShdyzDfk+l+PXEcf8ADJcGUNDFWTinzSWSLUhskbBi1mFtWrsTquQDsPvjzxVFS01SIYCXhWGKMydQuytY2JJ5NtrfHGFEElbU5zPUwwyStBHqcRnV04lAv7kAf3xdRZmtFnUVVmcYqIJlAlZSGazRAKLcdxtizi7Mz2Lq1FIA8kKRQlmbYrZVWwG/qTsPfEshMULz5tUDywALGt/xud7fkAcVZW//AK2hgZlKGXrOh3BXe1/Uf5x5USdepdYI7RNKxghjHCsdgB7i36YZJeIE3ZBsyqppqyN5iY53XXEdwxAuCPjHYCieJGmJu0qm9t7E3sQPfn8sdh6MkN8veDMzJFLA+lIiqmn/ABb72Pc8E+9hjVeH0qKDpTgxoaaJirO7ASobjceu5t7H74hU5QsUEoy8LBMfJE62U6LAG+/pq3O51Yp+laXNY6F5FbLhGgbWvlQi9z7Db77Y4HKMvB4tMDaSrOZLTxKkYjVG1xyh2RDZbkAmxH4jcdt++DKnw9JURSQRIq1A1NKJD+MX2Oq99xYn3OHkcuU0iO4kWPTqmIsC2sk3JHLNcAD4OKabM58xghnlVBTWLAOPMTe3m5tv+f2w+zrgWq8Zmp8hGX/S1MSyvOkyM0qLsF7kDvue42tgCjnpKKurHhqHQKUCSqfOuoDWb/N9/b1xqKWGoqfq1DzdFSS0aRFmmA73I52t8AYVnLGLzQQRGObMIulLFPHpf11Af07WJ22PY4Zf6B8RTm1TBWwVeZQ04aNhE6owsdQIB42CkG3rjXZRm9dQ5VRpBVBUSDeNo+oAbdr7gc4zdfCcpyCCjqDD5aqaWoVG3dLKYlva4Njx7E84qyCsRsqI166gyMNmNzvt+QHGLYccZWpeGukXVf8AxQ8QtUSU3QoVW4jYtG1rkgX/ABW798G5Z4cy+toZFrhMlbMGlheyK5S21rW3vcgHtvbGb8aQjpU1fEjK5PSkJHB5Bv8Anh5lea1WaZJ9RSSRjMpSI5TILq1u9rcWI4ud7DC5sUcSuAJScjNZjA1FWSzgyCMMFkSxU8bg/kD98Mcn+orqasmapemiij+pMiDeO5I2HJPP+dsB+Iqummkq4xFrndwJArlk1hQOoDa54Ox4w/8ABsdRWUVQjx0rtOiJIZ1uLKSdkGxPzb1xF0o7MCjxmer56iWYVskQ1CmVbNIdUR0iz3Gw5BsSb3xaniDqFclr4erQ9UfTyN5ZKO+11347lTtiWaK7zy1EptFoWLVELWFwACe/lsD9jhNVQvI3UWO0Yssa8BgBb9sNFqSsydh86y0ctXRVit11m1FiLX9fzIBwvpqpY69Z5DsrrJ+G4uN7fe1vvgzM83bNFpFmjEdRSwiJiAbsqnYkHvY2+2FcvREkwUE6lYxlR3uP0tf88Xx89NXw+6eEv+IuVZ3FGuYzU9BmCrpkSVtKP/7WO1vY7/OHPi7MVGRTRUqpM9WBToEdbXkOjkn37Y/MxcWFrfAwZlsZlEzuQIkS3H3IH5Y7ErGNb/xCC02cu8TENGbFXI1FSoG9tvX88XZHEue1GZvBC0MEdK88qa7BZFQlSP8A9r7e5OMr4UpVrM7+jnJRJI2Dja9l3sL/AAMbF6E+H4IqikllKIX60dyqOHUoWt97en7nlzSSlTGT5RnqWRkFHUxOvXeokiYnYL5I3B9zu+GNHlBr8rpoKqrNDHA80ssrJq0XIH29r84FhggXwzllSNQLVN9Kre5AKMW9ONuePfFuf1VZPDR5alTAkdRHG00USkEEqPOxIufUjt98Ql2XAulHgsy/P8wyxammyNkponYxyTLEpkkXcC7G/wA2GKctoWkmjllp1kjaVUmjkkCMw4sl+TsbWxUmWy08rBoJmH9AcWAba18afwplTUUMedVckbJH59A36YBJIbn8jbfFZSSViITa6f8AjCJTQxxRyRATK7+UAkhgD2BAH2x1M01FTRVgAMsyv0dr6bGxNv0xDMhBW1k7UY0MsgREci9idvkYnXSwM9PBTEtHTr0i3ZmO5PxfAUvgkvSuExVNY8xpUgRgeskbHRrCn8rntxfHYXxTMizLc2eQ3HN7HHYooDI+rz1wlXzWUKfxMhA2NmPHuLn4wmqycwzAfR3IVxqkAujILc3HPf0++D6tRHKxkYMFtYHyhj6AevPb0x1TXJpi09MxIrP5AEUb7gkb++PMTZIHqchpKshIWVZ0NwxYgMNXLb3I/bBsFW9NWLHmCL1mv02CGxB21Ag8c7dsFZasNaj1EUitqBDRkbemx5vt7YmaCGaARlA/nvYubbe/rcYpskisXwvqGeOlcQKIp5SNUioGIvtcgjYA2/X7CTZiKKlWejXqq7NGJFW+sBvOST724uO+/ZoaZ5E6clUzNs13k3vva/re/HsMQTL1SaKOOOK+nSF0i1h7n0339zjbcNRifFZnra+Jo6ed4gpZ20ggkEELfkrdrXt3wnyCB1hepkUpFFGRfvrbcj7C3/Zxuc0pfrl0yRuIWU/zg3mJva1wN1uTbfkDAMdLKmgdKBo1sFhAIZu9zcfuMdn4crsEmIfEE4n8K1IJ/DLFb2N97fOCfDdfB4TyYiqLrmOYKssBMXUjiQghTY7azbjsCBgrxPVU9LHQpPlT0sTTAvawdiu6AAEggm2/tbA3i2sU0dIlRSKZA7SoikosRYW323P5d8XzQ2gwKVC6OpqKxMwzLVT1CwxLGwaMAEPfWwUWsR6DB2XZjHQL1aqUq7FZI3iGsgFb/J4ta/r84U5bHNUUs6zfUly468MMKppWwF229QNvv74lmUkRo4zT0pDLTBXVG09Kx3Pe43F+1zjzWr4NFvVsYwzietmapmK0dQ4eZo1BVIb6rgkcm1j+WE2aGky8NVU6xl7hkXUTs1/KQSd1F7jtcYZ+GMxCSAzhlo2bpSSMmtRGQLR+ovudvnBOc5Pl0WZQ5flSrWM7mcSlidUbEaAgHBG97823w8agzJqjFwVBeWN5URCzeUqe3pbticulJiQtwUMYAPLHf+2NBW5Tl2SRTmaSSrr5/LEgW5DXN/L78fbCGqWeiWJpoDBOwYFZI7GzC3f2OxxeM02augVPTmUhreXgkcsfQe5w9qohl+XWkFvLdwP7YhlUoRmenmRi99SMt2B4PwfccjEs/iVqImdxG0jbF9yO5x6MVSsJX4Pn63iuheCPSzqwa9v9Bufmw/fG/wA/pVbKq1BPEy6CRFr8yELcf+PQ98fJcsrno8zgq6cDXHJdVPccW/I4+kUXiLLJJQsoWjeqbWKplV99JDXNtmHFucedni3NMxnsnzZD4cTLV1xMrSOWFiZCHDAD0Aubk+2GOSZdlcdW9XmbSpHHK8cV019TjSo7+XbCZcxSHJYqam1AieaV20glgT5bnvtfGgyynparL6FmpplmQNKzHSVdAb3a+3PHziUvRo1qzSNVZNVlI62mjkpRGWTqB0Zx6KAPNfn2tfGTkyCtjLQRF58qKMzR6tLSKDbUvIJ429jhnQzwBWWEyiJ7sAqlyxDWZSRYAkWtwNuMWZXJTDqU+iQh7OI5nNzIBcaLgjt25wqi4PgmpjHjijrMxKKqyRldKBLaVtY/G+BotIEkjOqlSvk7m9/8Y0md0cdBl2YzTCmirat4kEMBuAgGokex2OEFLBIUVxErB6mKA6xceYN+uLRabsDXQOnTU9iyhOsfO3A37+2Ow+pchWSky8xzK8lXMw0gnYBmAJ9L6TjsO8iXDWbiGqgM8kc2Xxwxx3JZmNwOP3vsLYrmpqSeB2VE6M5U9BiSrG9gbDsNu/fFtUEjSOYRRF5UuxZAbHSTf9MCzT9KkeSOKJZBOiFgu7La9jjz0rYI9DKDKf4fC1PCilCGVHibc6j/AFNtci4t6DDWle1OHe/VBK6RcqDbn9D32wur5pKcRLExCqqkAknlVP8AfDlkE1BTTuTr0I+xsL7YR+gK542jiLpKi33UlrgX4BHp7YoqZjBCSZLukgB1SDT239bb8Yk6K1WsLC6SozMD627YpzOUxU7LGqj+VIb2uQUUkH9MG3Rm2VpWq3URrWQ+YhQLG97b7bcf9cV0j6BJNe5MmtWY7MNtr8iwvbt2wPOehk31S3Mpi1G5Nm24I4I7/bA2WzM81PcKB9LI9gO4Ithsc5QdoVsVZzDUZ1ntRMnUk0Qq0BpzZo7MAVG3Nxz6m+Kq6tkzWmmyrI8uqKqUC0+pQdCKCEsSfUm97G+NNDQQxtTTJrV0dVXS1hZr3H6/oMQocrpps3BQPTiEOAsLFQxZWJJ9TcA/Ix0Q/IlbX9CmZ/w3DDPk9VcNTTiBld3a1wSPIST6G+/pcd8K84jkymTpUYS4LAMZFbSGuRp22Nhb0sSDzbGnkoaafOqHqRqVe6slvKfIB/YYuzChpqjNGgkiUCn1ojrsxW1rE9/xHElP/qzW0qML/EVqaNUNN0RCWY9AhRY7KCDzY74MyKeXL8yirUlalWWnIV9VgSDZgBwSRYAHYc498X5bTU0qvTqY+pEGIU7A3UbYjRU6mirizMVpYxJGhtbVqIuft++LextBXg18TJl1I8E9WQ1SFSSna7oWF97jsBvud9sJM2qaSXNqZkpk6KIzRIFNmtG1j/8AIXOPMzUyeHqKsld5J1IiDSMWsDybHa9rD7eu+M68z9SNlJVrabqbbHb9sPihbTZROx7QU0sJVqSlmmJILRKwYA+ovYj1BBPvgTxHU/zaeKpPVYMxcX/C1vw+5tz84CaeaBlgilYR2ba/FjhdWeWlp5Lks8klyfYL/k49FvhkWZXGZsypYkMeppVAMhsnPc+mNRBSxVzw1zMlKHkDmBJFJHm82lD2Bt5fS+M0j6M4pdIACvGQPgjDD6mWozUxs5WJZ9o02X8Vv1745cvWH4TzKK1KrqyAyO0arxvYf54xoVpmrMloloqmOWsfTDGqyAMDqPN9/sPnGZzCRmpaZmN7GUW4G2mx2774l4VdqzO6CkqDqilcR+hTVtdT2IJuD6+o2xJweoKpDF6eohglfrfShyysgLANJwdxe9ue/P3xoIqyroaOJqEUjlowerG13u1gD5u2HFFEkuTyyuoMkEMDliAeqzR7lgdjx2tycZo1Uj+JmpAFWnQTCONRsnlJ2v7qDid2nYmzo7xZMZ8xhldDeemQsCbkMCdj+fx6YTglQkS8PKsnNvMOP3w78ZJ9Fma0cLMYYI7IGNyN8IE89WkbfhDLh1yKoZvYd0a/QS5SSVkjCs5jMoXV5m/EeBvvb/OOwrniWOojUEkCNTY+53x2NH/qKbEP/9k="/>
          <p:cNvSpPr>
            <a:spLocks noChangeAspect="1" noChangeArrowheads="1"/>
          </p:cNvSpPr>
          <p:nvPr/>
        </p:nvSpPr>
        <p:spPr bwMode="auto">
          <a:xfrm>
            <a:off x="155575" y="-685800"/>
            <a:ext cx="179070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3318" name="Picture 6" descr="http://www.notihuatulcopuertoescondido.com/wp-content/uploads/2008/11/mai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66212">
            <a:off x="7087251" y="148802"/>
            <a:ext cx="1942926" cy="1548790"/>
          </a:xfrm>
          <a:prstGeom prst="rect">
            <a:avLst/>
          </a:prstGeom>
          <a:noFill/>
        </p:spPr>
      </p:pic>
      <p:sp>
        <p:nvSpPr>
          <p:cNvPr id="13320" name="AutoShape 8" descr="data:image/jpg;base64,/9j/4AAQSkZJRgABAQAAAQABAAD/2wBDAAkGBwgHBgkIBwgKCgkLDRYPDQwMDRsUFRAWIB0iIiAdHx8kKDQsJCYxJx8fLT0tMTU3Ojo6Iys/RD84QzQ5Ojf/2wBDAQoKCg0MDRoPDxo3JR8lNzc3Nzc3Nzc3Nzc3Nzc3Nzc3Nzc3Nzc3Nzc3Nzc3Nzc3Nzc3Nzc3Nzc3Nzc3Nzc3Nzf/wAARCADRAIUDASIAAhEBAxEB/8QAHAAAAgIDAQEAAAAAAAAAAAAABQYABAIDBwEI/8QARRAAAgEDAgMFBQUEBgkFAAAAAQIDAAQRBSESMUEGEyJRYRQycYGhByORscEzQlLRJGJykqKyFRZDY4LS4fDxFzVTg8L/xAAaAQACAwEBAAAAAAAAAAAAAAADBAACBQEG/8QALhEAAgIBAwIDBwUBAQAAAAAAAQIAAxEEEiExQQVRYRMVIjKBkaEGFENxwULR/9oADAMBAAIRAxEAPwDuNeE0s9s+2Wn9lrUG4Bnu5B91aofE3qT+6vr+Ga5JqvaXtf2ryO9a0sXO0duTEhHq3vN+OD5UKy5KxljiWVC3Sdl1jtf2f0Vimo6pbxyj/ZK3HJ/dXJ+lKF/9sOlRkrp2m3t2f4pOGJf1P0pC07shEuTd3LHPvLEoAPzNMVjoOlW+MWiOfOQ8X51lXeM01nC8xhdMe8k/2ra9csRZabYQDpxs8p/Nawi7S9ur/dboxBuXc2ij6lTR23WKEYijjjHTgUL+VXY5+WTv50l7+zwFhP20AQW/bC63uNbvox6MV/y4qTSixuWt9U7Wais6Y4lVJ2xkZ5jbrTUk/ma512zbi7Q3LZ5hP8ora8GvXX3FG44zEtYTp698YYtY0yPZO1eqk+Ztpjitp1uNN4u2Nzt0lsZcflXPgNzUJPSvR+6KT3My/eL+Qj0/avUY89x2ksp8dXiZM/iBWs9vO0EGCJrG4Hpg/lv9aSCWxzNYf986ofB07MRLjxFu4j9B9qupQnF9pFvKAf8AZSsh+oNHbD7VdAnYLerdWLHrJHxqPmufqK5HkjkSPnV//QF9d2EV5YqLxXyDHCMyxkYyCvMjcbjI3FL2eH2V9GH1h69Wj9p3zTNX07Voe+0y9t7qPqYnDY+I6Ver5aMU+nXgeB57K7jb3lYo6n5YIroHY/7T76zmjtO0YN1bE8Iu1H3if2gNmH4H40s9b1/MIwrK3QzswqVqgmjuIUmhcPG6hlZTkMD1FSq5nZ8+6uz6lqEl9fMZm4yoLbhjyJ/EY+VELeckDfkMCh2oPHb2cBdgBwD8TvVSPWo0XwQs3qSAK8/rKrLW4E2dLQzj4RGyB9udXI3pOj1+U7JbxD/jNWY9euesUP4kVlvoLTzNEaGwxvVq2rJg0rRa/N+9bRn4MatR66nN7dx8GB/lSzaG4dpb9hd2GYzLLgUkdqTxa5cE77J/lFG4tatW2ZnX4p/LNANa/pGoSTReOMhcEfAV6H9KqadY3tOBiYnjWjuGn4Unma9Cgju9YsredeKKWdUcZxkE4504XnZbTEu9UjuLWexsrWMPFfNMeF2IB4SDsdyeXljnSfpFwlhqlpdyqxWCZZCoOCcEHAz8KaY+1emW+s6jq0VvevLeRCP2aQII9gB4iGOeXl1PnXudQbGbNfT0nmaVVVIs4PrFm00PUby1juIbcd3I/dxs7qveP/CoJ8R58vKrNvosT9mdS1CdZ47yzuUhER2G5UEEYznc0Yh1ZX7OWNnMxsrmyImhnltRNG6FjwsDglSDtkDmKryazBNoOuxXd4Hvbu5jliPdFO+A4QSByHu/Q1xrricY7/7ItVQ5zFOSJ42w6spHQgg0QW3kn7PWrREoEv5O9mAJ7jijjClsbqDg7+npT1caxBfa3q0a3cFzYtpXHFG7qyNKu/I7Fs/OhT6faaha2F9dRKJpdHnnlji+5W4dCAMhMbYJziqPqSwG4Yl0pwcqYma9NLIlol05e9gjeG4ZjlvDIwUMepAGPhihVqC90i5OCd9+dON/oqahDHqEt4tsj2ME5MsZfHFJ3RDFRxNg8O5yccztmgc2jS6bNA9w6lzPLCyLvwtG3Cd/r8MUJnRqyohQjBsztP2dmSPRprWVixt7gqCf4SqsMfjUrz7OiTpDknJyuT/w1KxUJKiPnrOUXdnHcpb+0BioRcKDjNE7GzsIFAhs4OM7DiQMfrmq8qGW3h4efAoFboklt5MkhsDIYfh+tY2rstU8dJo1sSMZjPamGGMALHxchhBvRJRG37VFJ8gBSvaXGG7xt+E7DyojHeMx4QQDSI8RKjkSGpyesMvY6fceFrO2dgOsS/yrz/VrSXXD2UQP9QlfyNa7e6SKLAHPmT1rfBcyTShU2Xqx6UZddWcZ5Yzga5ejHH9wZfdj9PI/o7zxk9OMMB+I/Wh9x2MlGGtryN/SVeE5+IJp1ikijAAOT5mtvGkowAG+VFwGOQ3PlD1+J6qv/okTmc/Z3VI9jbGUDn3R4/pz+lCp7UxyFHjaNhzDeE/hXYUteDIjbhJ3O1ab6z75OGSOKb0kUH86ul+poXcCQfQw/vCq7i+pW+nM5bBfTQRpGUWSJAoVWJBUjqrDcZ2z0PCPKs31dXYPc2CShW8IDAgAtxEYK8sbU5S9l9MuwzlGtmG33bbfgcigd/2PuYSzWs8c6/wt4G/lTmn8acKGfB/vgyraHwzUcISh/EXjfWDGzUwMqpNFJccSLhyvEGOBtyYdByr2CS0neO4hupLG5UBgqyjAfkQoIAywG/JcnfY4GN5Yz2zFbq3ZD/XXb5Gh01qpBxxAnoTnNbNHi+mtHxZX8iIX/p3VJ8VJDj04ML3y6k4ulFxBNDcxLHGGHDiONwyhOHCjmPjvjeheo6nFq15BcKhjlN1cStHzwsnCw8XI4II/81RJntX44pGj/rIxGfw/Wq1ptexn1509hHXchB/qYzLbU2x1IPrO6/Zoc6M/oV/KpWP2Zf8As839sflUrGUcRxus5tNL3MUHnwoB+FGrN0jQKQGZufrS1qL8DW3FyUIcfKiei3HE3euRwrgZPmaxdS5Vo+EyuYyQ6dAzFpcqGbJVTjFQ6eY51FvxSBuYxuDVeG6MsoSMEk+tGkuI4Rwo3Lr1pBvY2KQRgDvIC6nrBk8VxB+1idPiKswzGKMY67miat7ZCUwOA7Fm6V6mlWrgKZn4htnApZ9CWYexPEILhjDiUY7h3bAaisNykKBFIGOZ86FyWjWc3CW4lIyrVXkmPLfNJLZZp7CO8IyK+MdIeN/0Bz+tb7V5bkcRPCg60u2shZwGO3X4UXGoIFCryAwAKZo1bM+bm4HaDsq2jAhb2eDJLDiyMYPSh9xYsZF7jJUjxEnlWtL3jOM8I8zVoXAVQF5dada7S6lNpGBA7XSYraBIO7eJJeL3w4yD8qW9S7L6dcseBTaSHf7v3f7p/TFMTXwB2bJHlWEkDXWHlBTfIzzI60RbFwEo5x27QlV1tJ3BsTmGrdmb+yBaNRcQjOHi3x8RzpbSFTdxEeElunI13ObhiO6qE6EClbtBotleSrOqLFPnPGmwY/1h1rSpuan/AKwY/wC8K9Uvs9SmfIw/9mG2k3C9RIAfwqVt+zq1e0sryN8ftQQR18NStSttyAzCvAFhC9JybXo/uIZBy4UH+EVqs52igCrzzmr14kc8NqkgPdhUJA6+Haq8enTSzyLaxM0aHn0+FYeqwTgzSpIxgwppt13alzzO1E7a6e4lCgj+VLcavEWRxhh0NFLGQxcTYPxrJtQRk1jqI3rdxxoI05D61sguJJnCR8z9KWVuWO/lR3T7j2aEEj7w7n0pdnYkbjgRdqtozDqwQYBmAlfrxchWUllZTRn7lUPmpxQc3xc4G1ELDEg7yU5TOAM03XqkdvZqnHrAlGX4iYNSxmSeVUQuoGxC9KrziWI8LKynyIxTYtyoGEwMeVa7iOK/Qo6gjq/UVyzw+s/I3Mut5z8Q4ixBKwQknlWDXjAHBIplt9HsYU4GDyFubM2/0oZrWjLFEZbTiKqBlTuTS7+HPWpYkQqX1s+Jr02VCxklIPDuB60Qm1FRnxZA6A0tmQx26lTsRnIrG2mMkgDMcfpQ6dRZUpCcSPTuJMYe8a5hJOyHYZ60NvI40YeJmA5DyNbjfLIvhwoGwA22qlIzSso/d5kjpWgtocAgZPnFihEa+yJzb3OP/kH5VKr9mZY7e3nV3I8YxjrtUr0tDD2a5iTqdxnIb2QpbQEc+7j/ACFE7O77mBAuV4frQfUT/R7b+zHn8BWVvMXdFzzIrI1qndxNKpdwh+00xLx2uLh2UN7qjr61quLcWtw8eSQDsa2xXhRQMnHlms4rSfUpi6bIPeasssW4jCEg5bpNduR3i77cyDyNXzcEnOa0XVg1nwtxFhnqKwU59aXdcmF4fkS7E7OwCnc/SjaXAiRY1PTFL9q5Vyaud4WwMkUAkqeIOxMmFklkkZVXOTyoukqpCq8QBHOly0lKsH8ht6VlLdMTzNGqsNWW6mBavJwIanvwMcB5Vugi7+PjuHYKTsucbYpftfv5t2winJ350TlvsdQD5V2vU5Ytac+ko9eOBL02n6dLHwdwi4GxXYilK8tfYruWMN4eHKH50W9vkd+FTz6Z51dWC2CAyokkh5lxmmN66o4UYx3kQtV15zFmxMlxL3XEy8bqhKgEhSd8euAcUJOqz3VzHLZwRWlugDvHNcZ71CxAKluTDhbbO9MutmPSYWv7ONc5Xijzsd8ZH4/SgY0u203T7uCFka5AVZZpIi6zMHKBVU+63EQM7jODnnjZ0WnC1bYwjIV3Eden+xv0E5hlbAOW2yKlednj/R5B1BGd6lP18KJkv8xnJtTOLaE/7uP/ACitVm3iBGdhmt2srizt2/3UQ/witFnyOD0pDV9czS0/SE45GZvU0yWM4hhCKcDG/qaWrTeQZ9aJK/TO1Y1w7CMMmeIUlaS+ZYkHEfyHnV230Je7HeyFjjmOQqlYMIoi/wC83KiK3zBQAdqWFiqSGGYFtw4WD7i19iuG8RIO2D0rNHHU/jVpbc6hLlz4D7x64ozBp9okYTu1+PWuontTkTrWbQMwJDJswHMVjJxHfGNutW7mBbeZmiUDOAQvWtMkNw6FhE2KI9RKyysM5muKbuo8KcZ3rVJOxJ3rGM8UY41w3JgehrFgMUntGYTaJYsWIlLMdh+dXZbwqd25ihsTAJkVpmlPLNdXdu4MG1e4y9ecWq2c9sCBxRkLnlxDl9cUNvLy71XVlmuYTYwQ90J47iUZwj94CgwM5IA/CrNm7xQvcb7nANZe0PcSYk2UYIzyPLFbWh1RQbCCZQnZxjP+Q92aJ7iYHbDDYipWegkMszBT4ipP4VK31zgTLY8zlGrr3lrboDjMcf5CtEcfcvw8Wcjzqxqfht7b0ijP+EVptonuZFAbhPnWbqjzzNHT8DMv2Z8Z/s1eXflz60OjiNtNlm2I3zRGFgHXPLNZNo7iOg5GYR48Ko8hyrJGyd61ggnPrWaDLhetJMJzELWj93Gu+/M1bF4eLbG1DeLHLliskffc0JN26AKZOTDViFkk72QZ+XI1dnkXuyrLkHaqFk3gCj51qv52EhAGMdCMVoEstO4GAC5bED6gGSf7lWbLY4V3zWT2F5wZKcHxonZEL9+wyzbZ8hVo3RZWEhB22pJHrPBPMMbCOBFiEuECyjhcDdfKsJPdJNWLmKR7kCFeIk777V5d6VdCFm4hxcJ28quq7uYYOBNMdwkUQ40LHlgKucbHmfy/8VpF6ZFYlRsw4cnOMfIVX4iYwG94DB+NVDJsOE7cQ/Snkus27RONXkToXZxuOKZieo/WpWjssxa3lz5j9aleiqPwCYz8MZzzUrKSe0tjb+J+6iHD5+EVqhtZ7HHtEbIW5dQfnRXLi1t+FSfu4s4H9UUTSzN7bmG58CZGM+8pHlWfq+WxGabNowekXhGbxgmcfyog9gtuisp3HrV19Da0zJBL3oOwUjes4NLv7tSREURTgtKeBQfLJrNauxm2oI6LV6g8SnEwxkVYiccYzzrQun3SXEsbHgMZKsnrWbW8kUqOScDelXUBtp6wwdT0hAPkVvhXLAEc6qRDOMVcg2dd+tDrT4sSjYjPouUyFj4vDjBH5H4UG1XPesCMZJ+VMnZ4junxg7A5odqlrJd37rEmQrZYnYAepr0N2mLaRQIhW4W45gYkogGdgK0yT/WrzWaSHhTULBjyKifz+NDLtDBJJHIpV4yVI8jXnLNHbVy6xxWVjibrOTu/vMDiPpW6e9BRuIE5HnVKNisakHYjY52rRMxOcmqIzg4HSRky2ZVj0uS9uXfj7uPkR1JoRdQew3D27MT4sqTTMJzAoUZzjehGoRx3d+kkx8Kjl5mnaLQeDIGbJ8o2dlDmCbf+H9alednQI1uFUgAEYxt51K9RVygmU4+IxEvkleC3aGWSNordHJRseHuzn57D8Kt6PrBjsY42tCbqP2eCFXk/as6ZBY9BsTt0ND9VkiW2iWW6a34rdUPgLKfuyMnHQEn6VITYSRGUasqyLLC8cnssnDEyJwji25HmNum9WZQeDHaGpKYsjHY9pHlt7ZbWxj/0lPM0Hcu54F4Rktnn1xj41o1yaXV4tElurd7eaWZoWjOeEgOg4gDy97/zVExadHDa91fT2ssTtMl9JbtwzM3veEbpjAxnmM5ojPcWV5PpksmuS8drur3FjKzSNx54h0wcAAHkBQwBjAxGa7NNW4ZPXz8j+IS1DW2W71ObS7CzeG1f+kS3ClmkJbh2HQZ2+VW4bGLV7a11CMrbW0gYzxbkx8HvcJ+VAJF0hru7FtrE1tBdNiS1exdpCOLiwCNiM8j603WDRRafGIbdxbRRmNIXPiZDniLdOI5+VAdan+fHWAuelUX2XX69Mc59cwAnaCJUdrWxsUtlfC28kLM8i43YvyzRRb1Y9XisrPS7YhwpxLlncMucEn3eu2/KhlvLZaSZUg1y+S3LZNtDaP3p8hnkD0zmiSyWY1pdVbUJMuQ6x+xSFgMYAJ5bCiKucdM/TpLWPpsnA4xx16+sY9Ana7im7+OJHQ8P3S8OPMUF7WSmGKKyh2icF3P8Rzj6Vc0i2tl7+I34laVWRx3RTfnnJrbqWlwLYpDK8pCA8EiqHK55gjqKYcZrxE0sqS/d2gTXrfQbdUtJ+8ikAUrNBDvw4GQST4s8/TapquryR6xFDY6bazLcojjvIyZJQV65xwnaqF7d2Nl3M1zNf6qYD9xbR2zoueYyzbAbfSsb7WNJbWl1SfWp4JgysIGsHLoP4fI8yM+tCbng4EbR6iQGJbAPnjPb1l2e/vIbKGa7sNOtLhkkbjnTHEAfCqxEg8R/751Um1dV0/T79dItZLi7kaNwxJTKsB4V5Dizz/Oq2o6zo2sXvt89/c2EjRmEwG2aUlNxlGGwyDv5GqyXmhBbKP8A03Ows5TKAdPfDksGPD6bY39a4VUntj6S9ZoAG4c+WD68ffEvHU0lWQTaZbJfx3gtIYVJERJ2y/nw4+dUBqNvd90i2NvFLOkpnbiZe6ZNvux8uIg1rlu9D7uRjq133st37StyunuFhcZPiHM5z05EVTub7Sgkfsl1dmS3D91HLakd/IwYd7xckXL7qeiCqlKwOcfiWY6fnaD+fL/2OfZreCRiOYX9alY9nCFgkC8th+dSiV/KJmOPiMQtRAe2s1KKcxxZ/uiisE1rBa/fRoEA8sUMuxm3syRt3Ebf4RXumXccd/ZS3jAW8dwrOW5KBnBPoDg/KkdWjPaADgRqlAyxk0+60wyKl3lZM8KxyRspXPU7cuW/L1pnijs+Ffuk/DFKEK208MtrLqguJhDCjPJeDgDGYkgEYJABJ64yAKIC00oGTuzbyqsMJWJb0opkaQhjgOceHHU0VdKa1xWw+s7ZUhOeftDL2li91HwGCKWUnhRmwWPmB1rbe3NnYKIJbtVnxkIAThfUDOB60Dvo7KHTNVW0S1Z0vhGspl4pFiwpBU8WSQTsBt6c6tWxnfSOPT72KHUY7t5LvvJVRnGTw5J5rjh25YoP7CrJDHkjMgTGDnjpLloLS6IlwkifxLuDRdGhYjMS7csLQG1isLiEX95cxMZXme4mhuGRYGGy8C5Gc46gk59akiW9rb6bxRTPc3arxSi9bwuSM538iaDV4dbScrZxOMqscAGMsTwqxIRcj6VXm1Wy4+GaQqoOCQjEZ8s4qrPbW8SXLWoZXilRY3M5bjBxnYn1NbLK5s4NNi9slAVrsmM8Y8BJPCSM8s+fmKbXS2bttjcQG1QNwEu6fPpl0rezcLMhwwZCpHxB3Fbrm0sLj9tawy7bcaA0pwWVshvm1C4W7mSRdvagOOM/v54hg8+u2NhWmcWEVrpzNAJbm6OJJjfNxR5YYJIPPhz5fWimtgMcYlvYAthSYRvOymnzTmS0Iti2eJVXiX4gdPlS1d6X7JqogR4Lg+74UI4SeQPQE/GjckOii4VQ8MEZu3iJS7P3sYQkcXi90v8A971WtJrVQkMBhVTqcbCGOVX5RYLADoW8tqWs0SYJZvtD1Ow8z/Yga9tO5YxTW/A3PDLihsyJnwqMg88fCupPALlcTQIQRghhnIpQ1js3JFJJLZEMkhHDCeanHQ9fhSA0rIu4HiXTUqeGhDs6PuJM+n61K87N59mbjBDbZBG4O9Styr5BEXPxGJ09s02l20ibGO2TY9fDQuBRkhhxIdtxtWWpzmPSrQh2Q+zxbhiOlDrbVLxITFHfS92f3Q+R9aHqdLY5ys0NCisvzgQvHaW5KjulAFHLe0skiXMCk43yM86U4ry4Jz3mfXb+VEItRuhv3i/NBWVfotQe81f2TsPhcfeM8MFn3kTLboGj908O9FY7SwnZZrm3R3Hu5FJcep3YPvJ/cq5HrF4FG8ZA/qUmdHqVYMDKP4daejD7xzFtpzziX2ePvByPCK2xaZpyhwlug4hvgUoR63eAc4v7v/WrUGv3qsCDD/dP86KK9X0MXbw+8Dr+Y9WWlWcIRmiUkYI9K9l06xMjubWIs3UqDmhfZ7UrvUJWWRkCqhJwv/Whl/r97HIyI0eFYj3a1iLEqGBM9dLc1pTPMOSabpvCF9jiyGyPANjVmPQ9ODM7WsWWXDDh2IpH/wBZdRRiVeIfGPP61H7W6x0nQfCIUvTvJJsGfKMnw3UngMPvH0aTpqg4tYhleE+Ecqpy6daWtylzbQRqVGNhy9RSO3anWWOfax8ol/lVWbtFq7g8V7Nv5Io/IUW0PYuFXmWTwq8fNYPvOhtfKF4s7VRnmachUUlc88H8a53Nq1++e8v5/h3mKqNqEpfxXUhPkZGOfrVU0usc4bp/UjeHVVjLWr95021QCSUjYnGfXnUoR2WnU2jsxIzg1K1lpYAAzIfYGIDTnvaI/drBCO8WJVT14V5ZA9KAjAAyyg+WK+ltU7O6RqgPt1hDI38YXDfiN6U9V+y3T7li1hctAeiyp3gHzyD+dOpfbX8vMTZEbrONwyD+MD51dRiT7wz/AGqepPspvwx4JLJx0PG6/oa8P2W6ljBa1+Uzf8tML4lYOqCCOl8nMTllcD3x8jVqOSXGMsfhTQn2XakpzxW4/wDvP/LROx7A39r0tWJB5yk//mie8h3qEqdNZ2tMTUecDP3g88gjHrVi2lkZ1PExB8qfbTspf27AlLMgdOM7/SmKzsXhUB7K3BHVZCfzFT3gp/jE4KLh/KfvFrsxY6jGrzW4Uh14cuRyODQnW7SWzmkjklzIDyUEj8a6WvGOUIHwasHacZC26H4yY/SgDUYbJUQprYrjcc+eZxOZroZOJceqmqzPO3ISE59a6/f2WpXG0VtaKDzJlbP5UFuOx+oXf7aa3TJycM38qOPEgOlQgTpWP8h+85rItwP2gYfE1Umk4ThmA/4s101Ps7l4jx36AHmQpNY/+mULEiS+BU/7vJ/OuHxOztWJBox3czlUk0ZH7QfAb1rjkLSju8nfbwV14fZhYgYW9cHriJf51Ztvs40uNszT3Eig+6MLQW1+objAEIulqHcxQ0C8EFphicnGR5VK6dZ9m9HtIuCGwhx1LrxE/M1KVPtCckw4VBxiF68qVKvOSHnU61KlQST0V51qVKkklSpUrg6SCY16alSpOz2pUqVBKyVKlSuySda9qVKkklSpUqTs/9k="/>
          <p:cNvSpPr>
            <a:spLocks noChangeAspect="1" noChangeArrowheads="1"/>
          </p:cNvSpPr>
          <p:nvPr/>
        </p:nvSpPr>
        <p:spPr bwMode="auto">
          <a:xfrm>
            <a:off x="155575" y="-762000"/>
            <a:ext cx="1019175" cy="15906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3324" name="Picture 12" descr="http://www.inalpasa.com.ar/prod_ok/amar_la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16640">
            <a:off x="7327350" y="4177578"/>
            <a:ext cx="1683879" cy="1368152"/>
          </a:xfrm>
          <a:prstGeom prst="rect">
            <a:avLst/>
          </a:prstGeom>
          <a:noFill/>
        </p:spPr>
      </p:pic>
      <p:pic>
        <p:nvPicPr>
          <p:cNvPr id="13326" name="Picture 14" descr="http://img.directindustry.es/images_di/photo-g/pila-de-litio-1722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33590">
            <a:off x="647348" y="3896835"/>
            <a:ext cx="1512168" cy="1512168"/>
          </a:xfrm>
          <a:prstGeom prst="rect">
            <a:avLst/>
          </a:prstGeom>
          <a:noFill/>
        </p:spPr>
      </p:pic>
      <p:pic>
        <p:nvPicPr>
          <p:cNvPr id="13328" name="Picture 16" descr="http://www.100ciaquimica.net/images/elementos/Li3/liti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918430">
            <a:off x="557120" y="443889"/>
            <a:ext cx="1635603" cy="1226703"/>
          </a:xfrm>
          <a:prstGeom prst="rect">
            <a:avLst/>
          </a:prstGeom>
          <a:noFill/>
        </p:spPr>
      </p:pic>
      <p:sp>
        <p:nvSpPr>
          <p:cNvPr id="25" name="24 Cerrar llave"/>
          <p:cNvSpPr/>
          <p:nvPr/>
        </p:nvSpPr>
        <p:spPr>
          <a:xfrm rot="5400000">
            <a:off x="4300484" y="1468268"/>
            <a:ext cx="506520" cy="874846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CuadroTexto"/>
          <p:cNvSpPr txBox="1"/>
          <p:nvPr/>
        </p:nvSpPr>
        <p:spPr>
          <a:xfrm>
            <a:off x="3707904" y="537321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Circulo Vicioso</a:t>
            </a:r>
            <a:endParaRPr lang="es-CL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187624" y="60932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/>
              <a:t>FOMENTA EL AUMENTENTO DE LA POBREZA</a:t>
            </a:r>
            <a:endParaRPr lang="es-CL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9" grpId="0" animBg="1"/>
      <p:bldP spid="11" grpId="0"/>
      <p:bldP spid="12" grpId="0"/>
      <p:bldP spid="13" grpId="0"/>
      <p:bldP spid="25" grpId="0" animBg="1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Capaz </a:t>
            </a:r>
            <a:r>
              <a:rPr lang="es-CL" sz="2000" dirty="0"/>
              <a:t>de satisfacer sus necesidades materiales y espirituales </a:t>
            </a:r>
            <a:r>
              <a:rPr lang="es-CL" sz="2000" dirty="0" smtClean="0"/>
              <a:t>mediante </a:t>
            </a:r>
            <a:r>
              <a:rPr lang="es-CL" sz="2000" dirty="0"/>
              <a:t>el empleo de la ciencia y la técnica más avanzadas, o que en aquellos casos en que no los puede producir porque la naturaleza no se los haya dado, </a:t>
            </a:r>
            <a:r>
              <a:rPr lang="es-CL" sz="2200" b="1" dirty="0"/>
              <a:t>es capaz de importarlo, financiándolos con sus recursos propios, sin contraer deudas con un país </a:t>
            </a:r>
            <a:r>
              <a:rPr lang="es-CL" sz="2200" b="1" dirty="0" smtClean="0"/>
              <a:t>extranjero.</a:t>
            </a:r>
          </a:p>
          <a:p>
            <a:r>
              <a:rPr lang="es-CL" sz="2000" dirty="0" smtClean="0"/>
              <a:t>Los países desarrollados tienen elevados ingresos medios por persona por encima de los 10.000 dólares anuales</a:t>
            </a:r>
          </a:p>
          <a:p>
            <a:r>
              <a:rPr lang="es-CL" sz="2000" dirty="0" smtClean="0"/>
              <a:t>Una industria potente y tecnológicamente avanzada</a:t>
            </a:r>
          </a:p>
          <a:p>
            <a:r>
              <a:rPr lang="es-CL" sz="2000" dirty="0" smtClean="0"/>
              <a:t>Un alto nivel de vida, que se refleja en el desarrollo de las infraestructuras y en la cantidad y calidad de servicios sanitarios, educativos, culturales, etc. </a:t>
            </a:r>
            <a:endParaRPr lang="es-CL" sz="2000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País Desarrollado</a:t>
            </a:r>
            <a:endParaRPr lang="es-C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Baja renta por habitante, que normalmente no alcanza los 2.000 dólares anuales</a:t>
            </a:r>
          </a:p>
          <a:p>
            <a:r>
              <a:rPr lang="es-CL" dirty="0" smtClean="0"/>
              <a:t>Desarrollo industrial escaso o incipiente, basado en la </a:t>
            </a:r>
            <a:r>
              <a:rPr lang="es-CL" b="1" dirty="0" smtClean="0"/>
              <a:t>mano de obra batata </a:t>
            </a:r>
            <a:r>
              <a:rPr lang="es-CL" dirty="0" smtClean="0"/>
              <a:t>y en el alto consumo energético</a:t>
            </a:r>
          </a:p>
          <a:p>
            <a:r>
              <a:rPr lang="es-CL" b="1" dirty="0" smtClean="0"/>
              <a:t>Recursos naturales destinados fundamentalmente a la exportación</a:t>
            </a:r>
            <a:endParaRPr lang="es-CL" dirty="0" smtClean="0"/>
          </a:p>
          <a:p>
            <a:r>
              <a:rPr lang="es-CL" dirty="0" smtClean="0"/>
              <a:t>Fuerte dependencia del exterior en tecnología, comercio y créditos</a:t>
            </a:r>
          </a:p>
          <a:p>
            <a:r>
              <a:rPr lang="es-CL" dirty="0" smtClean="0"/>
              <a:t>Reducido nivel de vida, con servicios de baja calidad e inaccesibles a una gran parte de la población</a:t>
            </a:r>
          </a:p>
          <a:p>
            <a:r>
              <a:rPr lang="es-CL" dirty="0" smtClean="0"/>
              <a:t>Inestabilidad política, corrupción y desigualdad social son corrientes en estos países. 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País Subdesarrollado</a:t>
            </a:r>
            <a:endParaRPr lang="es-C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aularagon.org/files/espa/ON_Line/Geografia/CMLG9ActEcon/Desarrollo_Subdesarrollo_PE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764704"/>
            <a:ext cx="9144000" cy="50405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bp3.blogger.com/_3P1PtI36POU/SE0I7575DII/AAAAAAAAABk/Fh6YSEezBRc/s320/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659300" cy="424847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95536" y="5229200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Norte y Sur no describen exactamente dos hemisferios geográficos, pues algunos países hemisferio sur presentan un altísimo desarrollo, mientras otros del hemisferio norte tienen un desarrollo escaso</a:t>
            </a:r>
            <a:endParaRPr lang="es-C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123</TotalTime>
  <Words>263</Words>
  <Application>Microsoft Office PowerPoint</Application>
  <PresentationFormat>Presentación en pantalla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Papel</vt:lpstr>
      <vt:lpstr>Contradicción Desarrollo - Subdesarrollo</vt:lpstr>
      <vt:lpstr>Diapositiva 2</vt:lpstr>
      <vt:lpstr>País Desarrollado</vt:lpstr>
      <vt:lpstr>País Subdesarrollado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Contradicción Desarrollo - Subdesarrollo</dc:title>
  <dc:creator>Guillermo</dc:creator>
  <cp:lastModifiedBy>Guillermo</cp:lastModifiedBy>
  <cp:revision>14</cp:revision>
  <dcterms:created xsi:type="dcterms:W3CDTF">2010-09-07T01:22:46Z</dcterms:created>
  <dcterms:modified xsi:type="dcterms:W3CDTF">2010-09-07T04:06:17Z</dcterms:modified>
</cp:coreProperties>
</file>