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90B0-F9C6-42FD-9A23-EC85323052D8}" type="datetimeFigureOut">
              <a:rPr lang="es-CO" smtClean="0"/>
              <a:pPr/>
              <a:t>18/05/2009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3FC8-CC78-4CBA-93B7-5AD0EA32783D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Rectángulo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90B0-F9C6-42FD-9A23-EC85323052D8}" type="datetimeFigureOut">
              <a:rPr lang="es-CO" smtClean="0"/>
              <a:pPr/>
              <a:t>18/05/2009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3FC8-CC78-4CBA-93B7-5AD0EA32783D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90B0-F9C6-42FD-9A23-EC85323052D8}" type="datetimeFigureOut">
              <a:rPr lang="es-CO" smtClean="0"/>
              <a:pPr/>
              <a:t>18/05/2009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3FC8-CC78-4CBA-93B7-5AD0EA32783D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90B0-F9C6-42FD-9A23-EC85323052D8}" type="datetimeFigureOut">
              <a:rPr lang="es-CO" smtClean="0"/>
              <a:pPr/>
              <a:t>18/05/2009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3FC8-CC78-4CBA-93B7-5AD0EA32783D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90B0-F9C6-42FD-9A23-EC85323052D8}" type="datetimeFigureOut">
              <a:rPr lang="es-CO" smtClean="0"/>
              <a:pPr/>
              <a:t>18/05/2009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3FC8-CC78-4CBA-93B7-5AD0EA32783D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90B0-F9C6-42FD-9A23-EC85323052D8}" type="datetimeFigureOut">
              <a:rPr lang="es-CO" smtClean="0"/>
              <a:pPr/>
              <a:t>18/05/2009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3FC8-CC78-4CBA-93B7-5AD0EA32783D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90B0-F9C6-42FD-9A23-EC85323052D8}" type="datetimeFigureOut">
              <a:rPr lang="es-CO" smtClean="0"/>
              <a:pPr/>
              <a:t>18/05/2009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3FC8-CC78-4CBA-93B7-5AD0EA32783D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90B0-F9C6-42FD-9A23-EC85323052D8}" type="datetimeFigureOut">
              <a:rPr lang="es-CO" smtClean="0"/>
              <a:pPr/>
              <a:t>18/05/2009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3FC8-CC78-4CBA-93B7-5AD0EA32783D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90B0-F9C6-42FD-9A23-EC85323052D8}" type="datetimeFigureOut">
              <a:rPr lang="es-CO" smtClean="0"/>
              <a:pPr/>
              <a:t>18/05/2009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3FC8-CC78-4CBA-93B7-5AD0EA32783D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90B0-F9C6-42FD-9A23-EC85323052D8}" type="datetimeFigureOut">
              <a:rPr lang="es-CO" smtClean="0"/>
              <a:pPr/>
              <a:t>18/05/2009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3FC8-CC78-4CBA-93B7-5AD0EA32783D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2" name="11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69790B0-F9C6-42FD-9A23-EC85323052D8}" type="datetimeFigureOut">
              <a:rPr lang="es-CO" smtClean="0"/>
              <a:pPr/>
              <a:t>18/05/2009</a:t>
            </a:fld>
            <a:endParaRPr lang="es-CO"/>
          </a:p>
        </p:txBody>
      </p:sp>
      <p:sp>
        <p:nvSpPr>
          <p:cNvPr id="11" name="10 Rectángulo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00C3FC8-CC78-4CBA-93B7-5AD0EA32783D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69790B0-F9C6-42FD-9A23-EC85323052D8}" type="datetimeFigureOut">
              <a:rPr lang="es-CO" smtClean="0"/>
              <a:pPr/>
              <a:t>18/05/2009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00C3FC8-CC78-4CBA-93B7-5AD0EA32783D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CAREPIPE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 smtClean="0"/>
              <a:t>SITUACION INICIAL</a:t>
            </a:r>
            <a:endParaRPr lang="es-CO" dirty="0"/>
          </a:p>
        </p:txBody>
      </p:sp>
      <p:pic>
        <p:nvPicPr>
          <p:cNvPr id="5" name="4 Imagen" descr="n554591757_1750029_40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926" y="214290"/>
            <a:ext cx="5753100" cy="382905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ESTANTERIA</a:t>
            </a:r>
            <a:endParaRPr lang="es-CO" dirty="0"/>
          </a:p>
        </p:txBody>
      </p:sp>
      <p:pic>
        <p:nvPicPr>
          <p:cNvPr id="4" name="3 Marcador de contenido" descr="DSC0253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1785926"/>
            <a:ext cx="3600000" cy="2700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6" name="5 Imagen" descr="DSC0255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4" y="3571876"/>
            <a:ext cx="3600000" cy="2700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ZONA DE DESINFECCIÓN</a:t>
            </a:r>
            <a:endParaRPr lang="es-CO" dirty="0"/>
          </a:p>
        </p:txBody>
      </p:sp>
      <p:pic>
        <p:nvPicPr>
          <p:cNvPr id="5" name="4 Marcador de contenido" descr="DSC02540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2570956"/>
            <a:ext cx="4038600" cy="302895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5 Marcador de contenido" descr="DSC02541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2570956"/>
            <a:ext cx="4038600" cy="302895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O" dirty="0" smtClean="0"/>
              <a:t>MANEJO DE DESPERDICIOS Y DESECHOS</a:t>
            </a:r>
            <a:endParaRPr lang="es-CO" dirty="0"/>
          </a:p>
        </p:txBody>
      </p:sp>
      <p:pic>
        <p:nvPicPr>
          <p:cNvPr id="6" name="5 Marcador de contenido" descr="DSC02545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2570956"/>
            <a:ext cx="4038600" cy="30289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6 Marcador de contenido" descr="DSC02560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2570956"/>
            <a:ext cx="4038600" cy="30289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28</TotalTime>
  <Words>12</Words>
  <Application>Microsoft Office PowerPoint</Application>
  <PresentationFormat>Presentación en pantalla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Módulo</vt:lpstr>
      <vt:lpstr>CAREPIPE</vt:lpstr>
      <vt:lpstr>ESTANTERIA</vt:lpstr>
      <vt:lpstr>ZONA DE DESINFECCIÓN</vt:lpstr>
      <vt:lpstr>MANEJO DE DESPERDICIOS Y DESECHOS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Sandra</dc:creator>
  <cp:lastModifiedBy>Sandra</cp:lastModifiedBy>
  <cp:revision>3</cp:revision>
  <dcterms:created xsi:type="dcterms:W3CDTF">2009-05-18T18:57:26Z</dcterms:created>
  <dcterms:modified xsi:type="dcterms:W3CDTF">2009-05-18T19:31:35Z</dcterms:modified>
</cp:coreProperties>
</file>