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1AF6-6308-47B8-9091-4E2A2B6B7B44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32D-CD7A-4E0B-AC5A-6D01CDC05E1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1AF6-6308-47B8-9091-4E2A2B6B7B44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32D-CD7A-4E0B-AC5A-6D01CDC05E1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1AF6-6308-47B8-9091-4E2A2B6B7B44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32D-CD7A-4E0B-AC5A-6D01CDC05E1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1AF6-6308-47B8-9091-4E2A2B6B7B44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32D-CD7A-4E0B-AC5A-6D01CDC05E1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1AF6-6308-47B8-9091-4E2A2B6B7B44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32D-CD7A-4E0B-AC5A-6D01CDC05E1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1AF6-6308-47B8-9091-4E2A2B6B7B44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32D-CD7A-4E0B-AC5A-6D01CDC05E1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1AF6-6308-47B8-9091-4E2A2B6B7B44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32D-CD7A-4E0B-AC5A-6D01CDC05E1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1AF6-6308-47B8-9091-4E2A2B6B7B44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32D-CD7A-4E0B-AC5A-6D01CDC05E1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1AF6-6308-47B8-9091-4E2A2B6B7B44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32D-CD7A-4E0B-AC5A-6D01CDC05E1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1AF6-6308-47B8-9091-4E2A2B6B7B44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32D-CD7A-4E0B-AC5A-6D01CDC05E1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1AF6-6308-47B8-9091-4E2A2B6B7B44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32D-CD7A-4E0B-AC5A-6D01CDC05E1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F1AF6-6308-47B8-9091-4E2A2B6B7B44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7D32D-CD7A-4E0B-AC5A-6D01CDC05E1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28596" y="779579"/>
            <a:ext cx="835824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Objetivo General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3600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Elaborar un software educativo para enseñar a hallar la densidad de sólidos y líquidos midiendo la masa y el volumen, en el grado sexto de básica secundaria, jornada de la mañana de la Institución Educativa, Colegio Santos Apóstoles </a:t>
            </a:r>
            <a:endParaRPr kumimoji="0" lang="es-E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hogar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casa</dc:creator>
  <cp:lastModifiedBy>casa</cp:lastModifiedBy>
  <cp:revision>1</cp:revision>
  <dcterms:created xsi:type="dcterms:W3CDTF">2005-12-05T05:15:42Z</dcterms:created>
  <dcterms:modified xsi:type="dcterms:W3CDTF">2005-12-05T05:17:33Z</dcterms:modified>
</cp:coreProperties>
</file>