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1" r:id="rId4"/>
    <p:sldId id="262" r:id="rId5"/>
    <p:sldId id="264" r:id="rId6"/>
    <p:sldId id="265" r:id="rId7"/>
    <p:sldId id="266" r:id="rId8"/>
    <p:sldId id="285" r:id="rId9"/>
    <p:sldId id="263" r:id="rId10"/>
    <p:sldId id="268" r:id="rId11"/>
    <p:sldId id="270" r:id="rId12"/>
    <p:sldId id="271" r:id="rId13"/>
    <p:sldId id="272" r:id="rId14"/>
    <p:sldId id="275" r:id="rId15"/>
    <p:sldId id="276" r:id="rId16"/>
    <p:sldId id="277" r:id="rId17"/>
    <p:sldId id="278" r:id="rId18"/>
    <p:sldId id="261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47FF8E-AAFB-4277-BADB-510DBE4BB78A}" type="doc">
      <dgm:prSet loTypeId="urn:microsoft.com/office/officeart/2005/8/layout/venn2" loCatId="relationship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s-CL"/>
        </a:p>
      </dgm:t>
    </dgm:pt>
    <dgm:pt modelId="{9AE19280-3F57-4B04-B7CE-6008AC121134}">
      <dgm:prSet phldrT="[Texto]"/>
      <dgm:spPr/>
      <dgm:t>
        <a:bodyPr/>
        <a:lstStyle/>
        <a:p>
          <a:r>
            <a:rPr lang="es-CL" dirty="0" smtClean="0"/>
            <a:t>Dramaturgo</a:t>
          </a:r>
          <a:endParaRPr lang="es-CL" dirty="0"/>
        </a:p>
      </dgm:t>
    </dgm:pt>
    <dgm:pt modelId="{8234A5A0-5A4C-49BA-AEED-9C40B1361666}" type="parTrans" cxnId="{48EC50DE-DE72-4920-8D93-3FD7682A3C96}">
      <dgm:prSet/>
      <dgm:spPr/>
      <dgm:t>
        <a:bodyPr/>
        <a:lstStyle/>
        <a:p>
          <a:endParaRPr lang="es-CL"/>
        </a:p>
      </dgm:t>
    </dgm:pt>
    <dgm:pt modelId="{6A6A9333-D024-4327-85CC-94C6520F0F69}" type="sibTrans" cxnId="{48EC50DE-DE72-4920-8D93-3FD7682A3C96}">
      <dgm:prSet/>
      <dgm:spPr/>
      <dgm:t>
        <a:bodyPr/>
        <a:lstStyle/>
        <a:p>
          <a:endParaRPr lang="es-CL"/>
        </a:p>
      </dgm:t>
    </dgm:pt>
    <dgm:pt modelId="{A4E817D5-704E-47E1-86AA-C6597AA62FBF}">
      <dgm:prSet phldrT="[Texto]"/>
      <dgm:spPr/>
      <dgm:t>
        <a:bodyPr/>
        <a:lstStyle/>
        <a:p>
          <a:r>
            <a:rPr lang="es-CL" dirty="0" smtClean="0"/>
            <a:t>Personajes</a:t>
          </a:r>
          <a:endParaRPr lang="es-CL" dirty="0"/>
        </a:p>
      </dgm:t>
    </dgm:pt>
    <dgm:pt modelId="{34797D7C-1C54-4310-B796-1B567FED960D}" type="parTrans" cxnId="{80EAAE79-48F0-46B7-B016-E8F1EC997441}">
      <dgm:prSet/>
      <dgm:spPr/>
      <dgm:t>
        <a:bodyPr/>
        <a:lstStyle/>
        <a:p>
          <a:endParaRPr lang="es-CL"/>
        </a:p>
      </dgm:t>
    </dgm:pt>
    <dgm:pt modelId="{530A8104-C553-4127-B87C-AE1F02514F28}" type="sibTrans" cxnId="{80EAAE79-48F0-46B7-B016-E8F1EC997441}">
      <dgm:prSet/>
      <dgm:spPr/>
      <dgm:t>
        <a:bodyPr/>
        <a:lstStyle/>
        <a:p>
          <a:endParaRPr lang="es-CL"/>
        </a:p>
      </dgm:t>
    </dgm:pt>
    <dgm:pt modelId="{1C7980A9-2E37-44CB-9184-9F602C7CAFAA}">
      <dgm:prSet phldrT="[Texto]"/>
      <dgm:spPr/>
      <dgm:t>
        <a:bodyPr/>
        <a:lstStyle/>
        <a:p>
          <a:r>
            <a:rPr lang="es-CL" dirty="0" smtClean="0"/>
            <a:t>Diálogos</a:t>
          </a:r>
          <a:endParaRPr lang="es-CL" dirty="0"/>
        </a:p>
      </dgm:t>
    </dgm:pt>
    <dgm:pt modelId="{AC311DB1-EBEC-414E-876C-C27DF139E961}" type="parTrans" cxnId="{E11B13C4-2280-4CD4-9EA5-A329C7BBC9CF}">
      <dgm:prSet/>
      <dgm:spPr/>
      <dgm:t>
        <a:bodyPr/>
        <a:lstStyle/>
        <a:p>
          <a:endParaRPr lang="es-CL"/>
        </a:p>
      </dgm:t>
    </dgm:pt>
    <dgm:pt modelId="{02905C76-B7A9-4EE0-9FF9-9F619022A269}" type="sibTrans" cxnId="{E11B13C4-2280-4CD4-9EA5-A329C7BBC9CF}">
      <dgm:prSet/>
      <dgm:spPr/>
      <dgm:t>
        <a:bodyPr/>
        <a:lstStyle/>
        <a:p>
          <a:endParaRPr lang="es-CL"/>
        </a:p>
      </dgm:t>
    </dgm:pt>
    <dgm:pt modelId="{3F66FF8C-5139-48BD-9A67-F22345BFCAA6}">
      <dgm:prSet phldrT="[Texto]"/>
      <dgm:spPr/>
      <dgm:t>
        <a:bodyPr/>
        <a:lstStyle/>
        <a:p>
          <a:r>
            <a:rPr lang="es-CL" dirty="0" smtClean="0"/>
            <a:t>Acotaciones</a:t>
          </a:r>
          <a:endParaRPr lang="es-CL" dirty="0"/>
        </a:p>
      </dgm:t>
    </dgm:pt>
    <dgm:pt modelId="{C5B8C95F-71F6-4155-84DC-9AE754D72AE9}" type="parTrans" cxnId="{5A0338BF-FAEB-487F-9C02-8BBFC0631F45}">
      <dgm:prSet/>
      <dgm:spPr/>
      <dgm:t>
        <a:bodyPr/>
        <a:lstStyle/>
        <a:p>
          <a:endParaRPr lang="es-CL"/>
        </a:p>
      </dgm:t>
    </dgm:pt>
    <dgm:pt modelId="{6CBC9CA2-4E8C-483D-A81A-6208E5407354}" type="sibTrans" cxnId="{5A0338BF-FAEB-487F-9C02-8BBFC0631F45}">
      <dgm:prSet/>
      <dgm:spPr/>
      <dgm:t>
        <a:bodyPr/>
        <a:lstStyle/>
        <a:p>
          <a:endParaRPr lang="es-CL"/>
        </a:p>
      </dgm:t>
    </dgm:pt>
    <dgm:pt modelId="{A8901DA1-74F9-40CD-916F-2DD331E73D0F}" type="pres">
      <dgm:prSet presAssocID="{3647FF8E-AAFB-4277-BADB-510DBE4BB78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BF3E9EC-0C33-4526-A5D5-D5A275B0DDE8}" type="pres">
      <dgm:prSet presAssocID="{3647FF8E-AAFB-4277-BADB-510DBE4BB78A}" presName="comp1" presStyleCnt="0"/>
      <dgm:spPr/>
    </dgm:pt>
    <dgm:pt modelId="{921F83A5-97C8-4D38-86F2-BCB2B8197B49}" type="pres">
      <dgm:prSet presAssocID="{3647FF8E-AAFB-4277-BADB-510DBE4BB78A}" presName="circle1" presStyleLbl="node1" presStyleIdx="0" presStyleCnt="4" custLinFactNeighborX="617" custLinFactNeighborY="-1385"/>
      <dgm:spPr/>
      <dgm:t>
        <a:bodyPr/>
        <a:lstStyle/>
        <a:p>
          <a:endParaRPr lang="es-CL"/>
        </a:p>
      </dgm:t>
    </dgm:pt>
    <dgm:pt modelId="{56491644-DBC1-4DF1-925B-45998B71C494}" type="pres">
      <dgm:prSet presAssocID="{3647FF8E-AAFB-4277-BADB-510DBE4BB78A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974443-9C0B-4D27-9F6B-8FD4B784ADFC}" type="pres">
      <dgm:prSet presAssocID="{3647FF8E-AAFB-4277-BADB-510DBE4BB78A}" presName="comp2" presStyleCnt="0"/>
      <dgm:spPr/>
    </dgm:pt>
    <dgm:pt modelId="{3E0905B0-A50B-4138-8078-62F4BF6BD1FB}" type="pres">
      <dgm:prSet presAssocID="{3647FF8E-AAFB-4277-BADB-510DBE4BB78A}" presName="circle2" presStyleLbl="node1" presStyleIdx="1" presStyleCnt="4"/>
      <dgm:spPr/>
      <dgm:t>
        <a:bodyPr/>
        <a:lstStyle/>
        <a:p>
          <a:endParaRPr lang="es-CL"/>
        </a:p>
      </dgm:t>
    </dgm:pt>
    <dgm:pt modelId="{874FA80B-14D5-4B1C-9694-64D01BAC29A5}" type="pres">
      <dgm:prSet presAssocID="{3647FF8E-AAFB-4277-BADB-510DBE4BB78A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ED9E8C5-355E-48B8-A009-AA4ABAEF8FC4}" type="pres">
      <dgm:prSet presAssocID="{3647FF8E-AAFB-4277-BADB-510DBE4BB78A}" presName="comp3" presStyleCnt="0"/>
      <dgm:spPr/>
    </dgm:pt>
    <dgm:pt modelId="{2C408765-4FEA-4149-AD4C-2C8D0504F9AA}" type="pres">
      <dgm:prSet presAssocID="{3647FF8E-AAFB-4277-BADB-510DBE4BB78A}" presName="circle3" presStyleLbl="node1" presStyleIdx="2" presStyleCnt="4"/>
      <dgm:spPr/>
      <dgm:t>
        <a:bodyPr/>
        <a:lstStyle/>
        <a:p>
          <a:endParaRPr lang="es-CL"/>
        </a:p>
      </dgm:t>
    </dgm:pt>
    <dgm:pt modelId="{F5A7FEA6-09A1-4250-B981-3CCAE05406FA}" type="pres">
      <dgm:prSet presAssocID="{3647FF8E-AAFB-4277-BADB-510DBE4BB78A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5142C36-6B65-4C96-8D57-0BACFFA23044}" type="pres">
      <dgm:prSet presAssocID="{3647FF8E-AAFB-4277-BADB-510DBE4BB78A}" presName="comp4" presStyleCnt="0"/>
      <dgm:spPr/>
    </dgm:pt>
    <dgm:pt modelId="{2C849B51-E80F-45A7-BB11-62A9C36C2D93}" type="pres">
      <dgm:prSet presAssocID="{3647FF8E-AAFB-4277-BADB-510DBE4BB78A}" presName="circle4" presStyleLbl="node1" presStyleIdx="3" presStyleCnt="4"/>
      <dgm:spPr/>
      <dgm:t>
        <a:bodyPr/>
        <a:lstStyle/>
        <a:p>
          <a:endParaRPr lang="es-CL"/>
        </a:p>
      </dgm:t>
    </dgm:pt>
    <dgm:pt modelId="{76806930-B034-459B-82B7-76D04AA91135}" type="pres">
      <dgm:prSet presAssocID="{3647FF8E-AAFB-4277-BADB-510DBE4BB78A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F1BF48E-EB70-4D82-B745-ADA1CE67BD04}" type="presOf" srcId="{9AE19280-3F57-4B04-B7CE-6008AC121134}" destId="{56491644-DBC1-4DF1-925B-45998B71C494}" srcOrd="1" destOrd="0" presId="urn:microsoft.com/office/officeart/2005/8/layout/venn2"/>
    <dgm:cxn modelId="{17EFD2BF-5EF7-4BCD-920C-AF6D75641CF4}" type="presOf" srcId="{A4E817D5-704E-47E1-86AA-C6597AA62FBF}" destId="{3E0905B0-A50B-4138-8078-62F4BF6BD1FB}" srcOrd="0" destOrd="0" presId="urn:microsoft.com/office/officeart/2005/8/layout/venn2"/>
    <dgm:cxn modelId="{AC75D8AA-6BFE-46BE-87A5-013165DA4840}" type="presOf" srcId="{1C7980A9-2E37-44CB-9184-9F602C7CAFAA}" destId="{F5A7FEA6-09A1-4250-B981-3CCAE05406FA}" srcOrd="1" destOrd="0" presId="urn:microsoft.com/office/officeart/2005/8/layout/venn2"/>
    <dgm:cxn modelId="{359B3AFB-AD53-4BFA-B833-71EB159FE4BA}" type="presOf" srcId="{1C7980A9-2E37-44CB-9184-9F602C7CAFAA}" destId="{2C408765-4FEA-4149-AD4C-2C8D0504F9AA}" srcOrd="0" destOrd="0" presId="urn:microsoft.com/office/officeart/2005/8/layout/venn2"/>
    <dgm:cxn modelId="{5A0338BF-FAEB-487F-9C02-8BBFC0631F45}" srcId="{3647FF8E-AAFB-4277-BADB-510DBE4BB78A}" destId="{3F66FF8C-5139-48BD-9A67-F22345BFCAA6}" srcOrd="3" destOrd="0" parTransId="{C5B8C95F-71F6-4155-84DC-9AE754D72AE9}" sibTransId="{6CBC9CA2-4E8C-483D-A81A-6208E5407354}"/>
    <dgm:cxn modelId="{75D4108B-8736-4FFE-A57C-933313E8BF0A}" type="presOf" srcId="{9AE19280-3F57-4B04-B7CE-6008AC121134}" destId="{921F83A5-97C8-4D38-86F2-BCB2B8197B49}" srcOrd="0" destOrd="0" presId="urn:microsoft.com/office/officeart/2005/8/layout/venn2"/>
    <dgm:cxn modelId="{2D0CF476-5BE0-48B4-917D-32D514D831F8}" type="presOf" srcId="{A4E817D5-704E-47E1-86AA-C6597AA62FBF}" destId="{874FA80B-14D5-4B1C-9694-64D01BAC29A5}" srcOrd="1" destOrd="0" presId="urn:microsoft.com/office/officeart/2005/8/layout/venn2"/>
    <dgm:cxn modelId="{F91C322B-B611-427C-A41B-60FD20509682}" type="presOf" srcId="{3F66FF8C-5139-48BD-9A67-F22345BFCAA6}" destId="{76806930-B034-459B-82B7-76D04AA91135}" srcOrd="1" destOrd="0" presId="urn:microsoft.com/office/officeart/2005/8/layout/venn2"/>
    <dgm:cxn modelId="{E11B13C4-2280-4CD4-9EA5-A329C7BBC9CF}" srcId="{3647FF8E-AAFB-4277-BADB-510DBE4BB78A}" destId="{1C7980A9-2E37-44CB-9184-9F602C7CAFAA}" srcOrd="2" destOrd="0" parTransId="{AC311DB1-EBEC-414E-876C-C27DF139E961}" sibTransId="{02905C76-B7A9-4EE0-9FF9-9F619022A269}"/>
    <dgm:cxn modelId="{80EAAE79-48F0-46B7-B016-E8F1EC997441}" srcId="{3647FF8E-AAFB-4277-BADB-510DBE4BB78A}" destId="{A4E817D5-704E-47E1-86AA-C6597AA62FBF}" srcOrd="1" destOrd="0" parTransId="{34797D7C-1C54-4310-B796-1B567FED960D}" sibTransId="{530A8104-C553-4127-B87C-AE1F02514F28}"/>
    <dgm:cxn modelId="{1157A816-178D-43CB-857A-51F3306EC688}" type="presOf" srcId="{3F66FF8C-5139-48BD-9A67-F22345BFCAA6}" destId="{2C849B51-E80F-45A7-BB11-62A9C36C2D93}" srcOrd="0" destOrd="0" presId="urn:microsoft.com/office/officeart/2005/8/layout/venn2"/>
    <dgm:cxn modelId="{E57C298E-4048-40BD-BBE5-390A31411414}" type="presOf" srcId="{3647FF8E-AAFB-4277-BADB-510DBE4BB78A}" destId="{A8901DA1-74F9-40CD-916F-2DD331E73D0F}" srcOrd="0" destOrd="0" presId="urn:microsoft.com/office/officeart/2005/8/layout/venn2"/>
    <dgm:cxn modelId="{48EC50DE-DE72-4920-8D93-3FD7682A3C96}" srcId="{3647FF8E-AAFB-4277-BADB-510DBE4BB78A}" destId="{9AE19280-3F57-4B04-B7CE-6008AC121134}" srcOrd="0" destOrd="0" parTransId="{8234A5A0-5A4C-49BA-AEED-9C40B1361666}" sibTransId="{6A6A9333-D024-4327-85CC-94C6520F0F69}"/>
    <dgm:cxn modelId="{AE946C3D-A4A0-442A-AA98-A1ED273DF304}" type="presParOf" srcId="{A8901DA1-74F9-40CD-916F-2DD331E73D0F}" destId="{CBF3E9EC-0C33-4526-A5D5-D5A275B0DDE8}" srcOrd="0" destOrd="0" presId="urn:microsoft.com/office/officeart/2005/8/layout/venn2"/>
    <dgm:cxn modelId="{871D836C-893E-4115-B96E-4F6E22439E85}" type="presParOf" srcId="{CBF3E9EC-0C33-4526-A5D5-D5A275B0DDE8}" destId="{921F83A5-97C8-4D38-86F2-BCB2B8197B49}" srcOrd="0" destOrd="0" presId="urn:microsoft.com/office/officeart/2005/8/layout/venn2"/>
    <dgm:cxn modelId="{DCF94AAF-1F2D-49C0-9FCA-54356FF5878E}" type="presParOf" srcId="{CBF3E9EC-0C33-4526-A5D5-D5A275B0DDE8}" destId="{56491644-DBC1-4DF1-925B-45998B71C494}" srcOrd="1" destOrd="0" presId="urn:microsoft.com/office/officeart/2005/8/layout/venn2"/>
    <dgm:cxn modelId="{29CB9763-61FD-4F0C-8F69-3B24C6D606B8}" type="presParOf" srcId="{A8901DA1-74F9-40CD-916F-2DD331E73D0F}" destId="{B8974443-9C0B-4D27-9F6B-8FD4B784ADFC}" srcOrd="1" destOrd="0" presId="urn:microsoft.com/office/officeart/2005/8/layout/venn2"/>
    <dgm:cxn modelId="{CF8395CD-09F7-4EFB-8797-59AA277D7C05}" type="presParOf" srcId="{B8974443-9C0B-4D27-9F6B-8FD4B784ADFC}" destId="{3E0905B0-A50B-4138-8078-62F4BF6BD1FB}" srcOrd="0" destOrd="0" presId="urn:microsoft.com/office/officeart/2005/8/layout/venn2"/>
    <dgm:cxn modelId="{1EC322E5-5A28-408A-B721-04EB2CCBE132}" type="presParOf" srcId="{B8974443-9C0B-4D27-9F6B-8FD4B784ADFC}" destId="{874FA80B-14D5-4B1C-9694-64D01BAC29A5}" srcOrd="1" destOrd="0" presId="urn:microsoft.com/office/officeart/2005/8/layout/venn2"/>
    <dgm:cxn modelId="{43B445BE-84B6-4D36-A9D3-D4848E9CDCD0}" type="presParOf" srcId="{A8901DA1-74F9-40CD-916F-2DD331E73D0F}" destId="{8ED9E8C5-355E-48B8-A009-AA4ABAEF8FC4}" srcOrd="2" destOrd="0" presId="urn:microsoft.com/office/officeart/2005/8/layout/venn2"/>
    <dgm:cxn modelId="{BA89DDE1-75C4-480E-8C95-E272EA1CD91A}" type="presParOf" srcId="{8ED9E8C5-355E-48B8-A009-AA4ABAEF8FC4}" destId="{2C408765-4FEA-4149-AD4C-2C8D0504F9AA}" srcOrd="0" destOrd="0" presId="urn:microsoft.com/office/officeart/2005/8/layout/venn2"/>
    <dgm:cxn modelId="{595F4EFA-1317-40B7-82C4-C27B44A853F9}" type="presParOf" srcId="{8ED9E8C5-355E-48B8-A009-AA4ABAEF8FC4}" destId="{F5A7FEA6-09A1-4250-B981-3CCAE05406FA}" srcOrd="1" destOrd="0" presId="urn:microsoft.com/office/officeart/2005/8/layout/venn2"/>
    <dgm:cxn modelId="{71996C19-C9BE-4098-852A-CC6DAEDC94B1}" type="presParOf" srcId="{A8901DA1-74F9-40CD-916F-2DD331E73D0F}" destId="{25142C36-6B65-4C96-8D57-0BACFFA23044}" srcOrd="3" destOrd="0" presId="urn:microsoft.com/office/officeart/2005/8/layout/venn2"/>
    <dgm:cxn modelId="{F0A77EC7-C652-462B-BD5C-BBC1FCEECDEE}" type="presParOf" srcId="{25142C36-6B65-4C96-8D57-0BACFFA23044}" destId="{2C849B51-E80F-45A7-BB11-62A9C36C2D93}" srcOrd="0" destOrd="0" presId="urn:microsoft.com/office/officeart/2005/8/layout/venn2"/>
    <dgm:cxn modelId="{5703E372-397B-4B92-ADA0-BBA715A69276}" type="presParOf" srcId="{25142C36-6B65-4C96-8D57-0BACFFA23044}" destId="{76806930-B034-459B-82B7-76D04AA91135}" srcOrd="1" destOrd="0" presId="urn:microsoft.com/office/officeart/2005/8/layout/ven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3E4424-2EAC-40F3-A018-C38AC51D0647}" type="doc">
      <dgm:prSet loTypeId="urn:microsoft.com/office/officeart/2005/8/layout/funnel1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s-CL"/>
        </a:p>
      </dgm:t>
    </dgm:pt>
    <dgm:pt modelId="{58F1F79C-8249-46D4-A32F-2A838E448E34}">
      <dgm:prSet phldrT="[Texto]"/>
      <dgm:spPr/>
      <dgm:t>
        <a:bodyPr/>
        <a:lstStyle/>
        <a:p>
          <a:r>
            <a:rPr lang="es-CL" i="1" dirty="0" smtClean="0"/>
            <a:t>Presentación del </a:t>
          </a:r>
          <a:r>
            <a:rPr lang="es-CL" b="1" i="1" dirty="0" smtClean="0"/>
            <a:t>conflicto </a:t>
          </a:r>
          <a:endParaRPr lang="es-CL" dirty="0"/>
        </a:p>
      </dgm:t>
    </dgm:pt>
    <dgm:pt modelId="{15E0DE35-05F4-4C20-9E4E-3238109F9039}" type="parTrans" cxnId="{6CD97DE6-9E98-46DC-B435-51F73CFDF392}">
      <dgm:prSet/>
      <dgm:spPr/>
      <dgm:t>
        <a:bodyPr/>
        <a:lstStyle/>
        <a:p>
          <a:endParaRPr lang="es-CL"/>
        </a:p>
      </dgm:t>
    </dgm:pt>
    <dgm:pt modelId="{8B96B47E-A1D4-491F-B60C-A024023AB1C4}" type="sibTrans" cxnId="{6CD97DE6-9E98-46DC-B435-51F73CFDF392}">
      <dgm:prSet/>
      <dgm:spPr/>
      <dgm:t>
        <a:bodyPr/>
        <a:lstStyle/>
        <a:p>
          <a:endParaRPr lang="es-CL"/>
        </a:p>
      </dgm:t>
    </dgm:pt>
    <dgm:pt modelId="{51EF35B9-E4D7-4C0B-A8BD-A328E7605BAE}">
      <dgm:prSet phldrT="[Texto]"/>
      <dgm:spPr/>
      <dgm:t>
        <a:bodyPr/>
        <a:lstStyle/>
        <a:p>
          <a:r>
            <a:rPr lang="es-CL" dirty="0" smtClean="0"/>
            <a:t>Desarrollo del conflicto </a:t>
          </a:r>
          <a:endParaRPr lang="es-CL" dirty="0"/>
        </a:p>
      </dgm:t>
    </dgm:pt>
    <dgm:pt modelId="{1274E27A-665E-43EF-8C1D-53D40D3449D2}" type="parTrans" cxnId="{FE1BB39C-E834-4626-A64B-32147150FD55}">
      <dgm:prSet/>
      <dgm:spPr/>
      <dgm:t>
        <a:bodyPr/>
        <a:lstStyle/>
        <a:p>
          <a:endParaRPr lang="es-CL"/>
        </a:p>
      </dgm:t>
    </dgm:pt>
    <dgm:pt modelId="{3B24FF6E-351F-43DA-AB39-836993D2B17B}" type="sibTrans" cxnId="{FE1BB39C-E834-4626-A64B-32147150FD55}">
      <dgm:prSet/>
      <dgm:spPr/>
      <dgm:t>
        <a:bodyPr/>
        <a:lstStyle/>
        <a:p>
          <a:endParaRPr lang="es-CL"/>
        </a:p>
      </dgm:t>
    </dgm:pt>
    <dgm:pt modelId="{38E192A4-AA16-40E1-BC3D-07637361CDDB}">
      <dgm:prSet phldrT="[Texto]"/>
      <dgm:spPr/>
      <dgm:t>
        <a:bodyPr/>
        <a:lstStyle/>
        <a:p>
          <a:r>
            <a:rPr lang="es-CL" dirty="0" smtClean="0"/>
            <a:t>Desenlace</a:t>
          </a:r>
          <a:endParaRPr lang="es-CL" dirty="0"/>
        </a:p>
      </dgm:t>
    </dgm:pt>
    <dgm:pt modelId="{9F3625A4-43F7-443D-A115-76874FBC277B}" type="sibTrans" cxnId="{6669D6C9-C0B9-4C87-85F9-C9175E849298}">
      <dgm:prSet/>
      <dgm:spPr/>
      <dgm:t>
        <a:bodyPr/>
        <a:lstStyle/>
        <a:p>
          <a:endParaRPr lang="es-CL"/>
        </a:p>
      </dgm:t>
    </dgm:pt>
    <dgm:pt modelId="{E678269A-7F73-4F22-8FFE-446E955E2E3D}" type="parTrans" cxnId="{6669D6C9-C0B9-4C87-85F9-C9175E849298}">
      <dgm:prSet/>
      <dgm:spPr/>
      <dgm:t>
        <a:bodyPr/>
        <a:lstStyle/>
        <a:p>
          <a:endParaRPr lang="es-CL"/>
        </a:p>
      </dgm:t>
    </dgm:pt>
    <dgm:pt modelId="{E665B536-B91F-4F63-B2E8-AD0741E1DA07}">
      <dgm:prSet phldrT="[Texto]" custT="1"/>
      <dgm:spPr/>
      <dgm:t>
        <a:bodyPr/>
        <a:lstStyle/>
        <a:p>
          <a:r>
            <a:rPr lang="es-CL" sz="3600" dirty="0" smtClean="0"/>
            <a:t>Estructura interna de una obra dramática</a:t>
          </a:r>
          <a:endParaRPr lang="es-CL" sz="3600" dirty="0"/>
        </a:p>
      </dgm:t>
    </dgm:pt>
    <dgm:pt modelId="{84742278-FF26-4B99-84E4-F7018EC2A41D}" type="sibTrans" cxnId="{683961EB-360F-4D23-BEDA-F4BA7227FCBE}">
      <dgm:prSet/>
      <dgm:spPr/>
      <dgm:t>
        <a:bodyPr/>
        <a:lstStyle/>
        <a:p>
          <a:endParaRPr lang="es-CL"/>
        </a:p>
      </dgm:t>
    </dgm:pt>
    <dgm:pt modelId="{3D22EF9D-338D-40A3-B289-5458FA986B4A}" type="parTrans" cxnId="{683961EB-360F-4D23-BEDA-F4BA7227FCBE}">
      <dgm:prSet/>
      <dgm:spPr/>
      <dgm:t>
        <a:bodyPr/>
        <a:lstStyle/>
        <a:p>
          <a:endParaRPr lang="es-CL"/>
        </a:p>
      </dgm:t>
    </dgm:pt>
    <dgm:pt modelId="{4A86B807-436D-4F55-82A9-CE930BF597E1}" type="pres">
      <dgm:prSet presAssocID="{3D3E4424-2EAC-40F3-A018-C38AC51D064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5D59947-55D5-48A5-80A3-2D669A4CCA4E}" type="pres">
      <dgm:prSet presAssocID="{3D3E4424-2EAC-40F3-A018-C38AC51D0647}" presName="ellipse" presStyleLbl="trBgShp" presStyleIdx="0" presStyleCnt="1"/>
      <dgm:spPr/>
    </dgm:pt>
    <dgm:pt modelId="{9BE398A2-1C41-4E98-919D-B6EC3A067CE1}" type="pres">
      <dgm:prSet presAssocID="{3D3E4424-2EAC-40F3-A018-C38AC51D0647}" presName="arrow1" presStyleLbl="fgShp" presStyleIdx="0" presStyleCnt="1"/>
      <dgm:spPr/>
    </dgm:pt>
    <dgm:pt modelId="{BA0ABF30-0F78-4ACF-BE42-7FBFA1F45B71}" type="pres">
      <dgm:prSet presAssocID="{3D3E4424-2EAC-40F3-A018-C38AC51D064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98B96AC-20F7-4CF3-BAAC-C5BC18733D48}" type="pres">
      <dgm:prSet presAssocID="{51EF35B9-E4D7-4C0B-A8BD-A328E7605BA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F795209-91C7-47A7-92F0-3B9C3EFF785E}" type="pres">
      <dgm:prSet presAssocID="{38E192A4-AA16-40E1-BC3D-07637361CDD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710A942-C187-4CA3-A52B-B1FC743AED57}" type="pres">
      <dgm:prSet presAssocID="{E665B536-B91F-4F63-B2E8-AD0741E1DA0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F7AD19C-159B-42C3-8D6B-D90DAD5C0F91}" type="pres">
      <dgm:prSet presAssocID="{3D3E4424-2EAC-40F3-A018-C38AC51D0647}" presName="funnel" presStyleLbl="trAlignAcc1" presStyleIdx="0" presStyleCnt="1"/>
      <dgm:spPr/>
    </dgm:pt>
  </dgm:ptLst>
  <dgm:cxnLst>
    <dgm:cxn modelId="{723AAD9F-6756-4B30-9C67-DB726522A5F5}" type="presOf" srcId="{E665B536-B91F-4F63-B2E8-AD0741E1DA07}" destId="{BA0ABF30-0F78-4ACF-BE42-7FBFA1F45B71}" srcOrd="0" destOrd="0" presId="urn:microsoft.com/office/officeart/2005/8/layout/funnel1"/>
    <dgm:cxn modelId="{6CD97DE6-9E98-46DC-B435-51F73CFDF392}" srcId="{3D3E4424-2EAC-40F3-A018-C38AC51D0647}" destId="{58F1F79C-8249-46D4-A32F-2A838E448E34}" srcOrd="0" destOrd="0" parTransId="{15E0DE35-05F4-4C20-9E4E-3238109F9039}" sibTransId="{8B96B47E-A1D4-491F-B60C-A024023AB1C4}"/>
    <dgm:cxn modelId="{683961EB-360F-4D23-BEDA-F4BA7227FCBE}" srcId="{3D3E4424-2EAC-40F3-A018-C38AC51D0647}" destId="{E665B536-B91F-4F63-B2E8-AD0741E1DA07}" srcOrd="3" destOrd="0" parTransId="{3D22EF9D-338D-40A3-B289-5458FA986B4A}" sibTransId="{84742278-FF26-4B99-84E4-F7018EC2A41D}"/>
    <dgm:cxn modelId="{4523DF7E-0759-43C2-9C73-91FBD6F9F518}" type="presOf" srcId="{51EF35B9-E4D7-4C0B-A8BD-A328E7605BAE}" destId="{4F795209-91C7-47A7-92F0-3B9C3EFF785E}" srcOrd="0" destOrd="0" presId="urn:microsoft.com/office/officeart/2005/8/layout/funnel1"/>
    <dgm:cxn modelId="{59A17ACD-5997-4DE3-AA87-49606CE3DE32}" type="presOf" srcId="{3D3E4424-2EAC-40F3-A018-C38AC51D0647}" destId="{4A86B807-436D-4F55-82A9-CE930BF597E1}" srcOrd="0" destOrd="0" presId="urn:microsoft.com/office/officeart/2005/8/layout/funnel1"/>
    <dgm:cxn modelId="{FCB62DC2-57E6-49D2-9AC8-0E2545727112}" type="presOf" srcId="{58F1F79C-8249-46D4-A32F-2A838E448E34}" destId="{1710A942-C187-4CA3-A52B-B1FC743AED57}" srcOrd="0" destOrd="0" presId="urn:microsoft.com/office/officeart/2005/8/layout/funnel1"/>
    <dgm:cxn modelId="{6669D6C9-C0B9-4C87-85F9-C9175E849298}" srcId="{3D3E4424-2EAC-40F3-A018-C38AC51D0647}" destId="{38E192A4-AA16-40E1-BC3D-07637361CDDB}" srcOrd="2" destOrd="0" parTransId="{E678269A-7F73-4F22-8FFE-446E955E2E3D}" sibTransId="{9F3625A4-43F7-443D-A115-76874FBC277B}"/>
    <dgm:cxn modelId="{E867DC77-6289-4A63-BA7E-3EFA91C93CF5}" type="presOf" srcId="{38E192A4-AA16-40E1-BC3D-07637361CDDB}" destId="{C98B96AC-20F7-4CF3-BAAC-C5BC18733D48}" srcOrd="0" destOrd="0" presId="urn:microsoft.com/office/officeart/2005/8/layout/funnel1"/>
    <dgm:cxn modelId="{FE1BB39C-E834-4626-A64B-32147150FD55}" srcId="{3D3E4424-2EAC-40F3-A018-C38AC51D0647}" destId="{51EF35B9-E4D7-4C0B-A8BD-A328E7605BAE}" srcOrd="1" destOrd="0" parTransId="{1274E27A-665E-43EF-8C1D-53D40D3449D2}" sibTransId="{3B24FF6E-351F-43DA-AB39-836993D2B17B}"/>
    <dgm:cxn modelId="{62BBD087-D2B1-416F-B27E-FAAA5C3DFB3D}" type="presParOf" srcId="{4A86B807-436D-4F55-82A9-CE930BF597E1}" destId="{D5D59947-55D5-48A5-80A3-2D669A4CCA4E}" srcOrd="0" destOrd="0" presId="urn:microsoft.com/office/officeart/2005/8/layout/funnel1"/>
    <dgm:cxn modelId="{9EA83A19-921F-4A4A-B8F7-0A865087A5A5}" type="presParOf" srcId="{4A86B807-436D-4F55-82A9-CE930BF597E1}" destId="{9BE398A2-1C41-4E98-919D-B6EC3A067CE1}" srcOrd="1" destOrd="0" presId="urn:microsoft.com/office/officeart/2005/8/layout/funnel1"/>
    <dgm:cxn modelId="{A40E2D25-7944-4CA5-8A39-DEBBCC57BA82}" type="presParOf" srcId="{4A86B807-436D-4F55-82A9-CE930BF597E1}" destId="{BA0ABF30-0F78-4ACF-BE42-7FBFA1F45B71}" srcOrd="2" destOrd="0" presId="urn:microsoft.com/office/officeart/2005/8/layout/funnel1"/>
    <dgm:cxn modelId="{5507F971-D695-4438-8F88-8E6CF30DE953}" type="presParOf" srcId="{4A86B807-436D-4F55-82A9-CE930BF597E1}" destId="{C98B96AC-20F7-4CF3-BAAC-C5BC18733D48}" srcOrd="3" destOrd="0" presId="urn:microsoft.com/office/officeart/2005/8/layout/funnel1"/>
    <dgm:cxn modelId="{57F693D3-FBC9-4F05-BE03-F1C6DE250394}" type="presParOf" srcId="{4A86B807-436D-4F55-82A9-CE930BF597E1}" destId="{4F795209-91C7-47A7-92F0-3B9C3EFF785E}" srcOrd="4" destOrd="0" presId="urn:microsoft.com/office/officeart/2005/8/layout/funnel1"/>
    <dgm:cxn modelId="{5F2FFE28-4798-411A-96DC-E110D70062FF}" type="presParOf" srcId="{4A86B807-436D-4F55-82A9-CE930BF597E1}" destId="{1710A942-C187-4CA3-A52B-B1FC743AED57}" srcOrd="5" destOrd="0" presId="urn:microsoft.com/office/officeart/2005/8/layout/funnel1"/>
    <dgm:cxn modelId="{38C53972-3C73-431B-817C-6AB86DD5E527}" type="presParOf" srcId="{4A86B807-436D-4F55-82A9-CE930BF597E1}" destId="{FF7AD19C-159B-42C3-8D6B-D90DAD5C0F91}" srcOrd="6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7021FF-B5EC-4C6D-8468-DE2BA0BEEA8E}" type="doc">
      <dgm:prSet loTypeId="urn:microsoft.com/office/officeart/2005/8/layout/radial4" loCatId="relationship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s-CL"/>
        </a:p>
      </dgm:t>
    </dgm:pt>
    <dgm:pt modelId="{751266C5-6A4D-493B-A717-92512275E8BC}">
      <dgm:prSet phldrT="[Texto]"/>
      <dgm:spPr/>
      <dgm:t>
        <a:bodyPr/>
        <a:lstStyle/>
        <a:p>
          <a:r>
            <a:rPr lang="es-CL" dirty="0" smtClean="0"/>
            <a:t>Estructura externa de una obra dramática</a:t>
          </a:r>
          <a:endParaRPr lang="es-CL" dirty="0"/>
        </a:p>
      </dgm:t>
    </dgm:pt>
    <dgm:pt modelId="{DA5532AF-1D8D-4A16-882C-3BB1A7F474F0}" type="parTrans" cxnId="{C994EAE4-438A-4EC8-A481-875934208788}">
      <dgm:prSet/>
      <dgm:spPr/>
      <dgm:t>
        <a:bodyPr/>
        <a:lstStyle/>
        <a:p>
          <a:endParaRPr lang="es-CL"/>
        </a:p>
      </dgm:t>
    </dgm:pt>
    <dgm:pt modelId="{071CA4FA-8006-4094-AE56-66B839BC16A3}" type="sibTrans" cxnId="{C994EAE4-438A-4EC8-A481-875934208788}">
      <dgm:prSet/>
      <dgm:spPr/>
      <dgm:t>
        <a:bodyPr/>
        <a:lstStyle/>
        <a:p>
          <a:endParaRPr lang="es-CL"/>
        </a:p>
      </dgm:t>
    </dgm:pt>
    <dgm:pt modelId="{96AEBA68-D2E0-40E4-9F35-77C5F3CDD1DD}">
      <dgm:prSet phldrT="[Texto]"/>
      <dgm:spPr/>
      <dgm:t>
        <a:bodyPr/>
        <a:lstStyle/>
        <a:p>
          <a:r>
            <a:rPr lang="es-CL" dirty="0" smtClean="0"/>
            <a:t>Acto</a:t>
          </a:r>
          <a:endParaRPr lang="es-CL" dirty="0"/>
        </a:p>
      </dgm:t>
    </dgm:pt>
    <dgm:pt modelId="{995D2CA8-71FF-4688-BA1C-8F6A50D42594}" type="parTrans" cxnId="{D2F59038-30E5-4C77-9735-E675B1FCE080}">
      <dgm:prSet/>
      <dgm:spPr/>
      <dgm:t>
        <a:bodyPr/>
        <a:lstStyle/>
        <a:p>
          <a:endParaRPr lang="es-CL"/>
        </a:p>
      </dgm:t>
    </dgm:pt>
    <dgm:pt modelId="{292A3631-394B-4C33-89F1-72E6DB094B15}" type="sibTrans" cxnId="{D2F59038-30E5-4C77-9735-E675B1FCE080}">
      <dgm:prSet/>
      <dgm:spPr/>
      <dgm:t>
        <a:bodyPr/>
        <a:lstStyle/>
        <a:p>
          <a:endParaRPr lang="es-CL"/>
        </a:p>
      </dgm:t>
    </dgm:pt>
    <dgm:pt modelId="{AA4AE88A-0162-4D9D-B8AF-4411E79BD7E9}">
      <dgm:prSet phldrT="[Texto]"/>
      <dgm:spPr/>
      <dgm:t>
        <a:bodyPr/>
        <a:lstStyle/>
        <a:p>
          <a:r>
            <a:rPr lang="es-CL" dirty="0" smtClean="0"/>
            <a:t>Escena</a:t>
          </a:r>
          <a:endParaRPr lang="es-CL" dirty="0"/>
        </a:p>
      </dgm:t>
    </dgm:pt>
    <dgm:pt modelId="{DF52765E-CF56-4290-AFFC-00F219DD2CEE}" type="parTrans" cxnId="{FFF7F1FF-6A1F-4CC9-ABCF-60D0E41AC8F0}">
      <dgm:prSet/>
      <dgm:spPr/>
      <dgm:t>
        <a:bodyPr/>
        <a:lstStyle/>
        <a:p>
          <a:endParaRPr lang="es-CL"/>
        </a:p>
      </dgm:t>
    </dgm:pt>
    <dgm:pt modelId="{89AE2E02-7800-4540-805B-B7DFE794AC82}" type="sibTrans" cxnId="{FFF7F1FF-6A1F-4CC9-ABCF-60D0E41AC8F0}">
      <dgm:prSet/>
      <dgm:spPr/>
      <dgm:t>
        <a:bodyPr/>
        <a:lstStyle/>
        <a:p>
          <a:endParaRPr lang="es-CL"/>
        </a:p>
      </dgm:t>
    </dgm:pt>
    <dgm:pt modelId="{5B653AD6-0283-4BBC-B7FF-39188712E676}">
      <dgm:prSet phldrT="[Texto]"/>
      <dgm:spPr/>
      <dgm:t>
        <a:bodyPr/>
        <a:lstStyle/>
        <a:p>
          <a:r>
            <a:rPr lang="es-CL" dirty="0" smtClean="0"/>
            <a:t>Cuadro</a:t>
          </a:r>
          <a:endParaRPr lang="es-CL" dirty="0"/>
        </a:p>
      </dgm:t>
    </dgm:pt>
    <dgm:pt modelId="{31CBAAA9-2769-4BF5-906D-3E3C79E1B62E}" type="parTrans" cxnId="{0D473A61-283B-46F6-8541-EB2344C5C66B}">
      <dgm:prSet/>
      <dgm:spPr/>
      <dgm:t>
        <a:bodyPr/>
        <a:lstStyle/>
        <a:p>
          <a:endParaRPr lang="es-CL"/>
        </a:p>
      </dgm:t>
    </dgm:pt>
    <dgm:pt modelId="{33C25EE9-FC34-44DF-AEC3-707ABDB4423F}" type="sibTrans" cxnId="{0D473A61-283B-46F6-8541-EB2344C5C66B}">
      <dgm:prSet/>
      <dgm:spPr/>
      <dgm:t>
        <a:bodyPr/>
        <a:lstStyle/>
        <a:p>
          <a:endParaRPr lang="es-CL"/>
        </a:p>
      </dgm:t>
    </dgm:pt>
    <dgm:pt modelId="{524C9E71-B608-45A3-B7D5-10640582AE3E}">
      <dgm:prSet phldrT="[Texto]"/>
      <dgm:spPr/>
      <dgm:t>
        <a:bodyPr/>
        <a:lstStyle/>
        <a:p>
          <a:r>
            <a:rPr lang="es-CL" dirty="0" smtClean="0"/>
            <a:t>Mutis</a:t>
          </a:r>
          <a:endParaRPr lang="es-CL" dirty="0"/>
        </a:p>
      </dgm:t>
    </dgm:pt>
    <dgm:pt modelId="{25BAE481-9761-4487-857A-0EC6D2978448}" type="parTrans" cxnId="{DE15E611-0795-4BD7-9EF7-EA08859ED12C}">
      <dgm:prSet/>
      <dgm:spPr/>
      <dgm:t>
        <a:bodyPr/>
        <a:lstStyle/>
        <a:p>
          <a:endParaRPr lang="es-CL"/>
        </a:p>
      </dgm:t>
    </dgm:pt>
    <dgm:pt modelId="{9F90AAD2-2FD4-4DF9-A8F4-A09E5370B05A}" type="sibTrans" cxnId="{DE15E611-0795-4BD7-9EF7-EA08859ED12C}">
      <dgm:prSet/>
      <dgm:spPr/>
      <dgm:t>
        <a:bodyPr/>
        <a:lstStyle/>
        <a:p>
          <a:endParaRPr lang="es-CL"/>
        </a:p>
      </dgm:t>
    </dgm:pt>
    <dgm:pt modelId="{3075256D-8BD0-44A5-A589-9FA397A7B4B4}" type="pres">
      <dgm:prSet presAssocID="{897021FF-B5EC-4C6D-8468-DE2BA0BEEA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C66E34F-732E-4F62-97B2-70F08F914C7D}" type="pres">
      <dgm:prSet presAssocID="{751266C5-6A4D-493B-A717-92512275E8BC}" presName="centerShape" presStyleLbl="node0" presStyleIdx="0" presStyleCnt="1" custScaleX="107874" custScaleY="143451"/>
      <dgm:spPr/>
      <dgm:t>
        <a:bodyPr/>
        <a:lstStyle/>
        <a:p>
          <a:endParaRPr lang="es-CL"/>
        </a:p>
      </dgm:t>
    </dgm:pt>
    <dgm:pt modelId="{4250F981-CCA1-41DC-BE74-D029E07D8F16}" type="pres">
      <dgm:prSet presAssocID="{995D2CA8-71FF-4688-BA1C-8F6A50D42594}" presName="parTrans" presStyleLbl="bgSibTrans2D1" presStyleIdx="0" presStyleCnt="4"/>
      <dgm:spPr/>
      <dgm:t>
        <a:bodyPr/>
        <a:lstStyle/>
        <a:p>
          <a:endParaRPr lang="es-CL"/>
        </a:p>
      </dgm:t>
    </dgm:pt>
    <dgm:pt modelId="{22FEBAD3-7027-4700-9E71-E93773F25DC0}" type="pres">
      <dgm:prSet presAssocID="{96AEBA68-D2E0-40E4-9F35-77C5F3CDD1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8AA2F3-9646-4302-B2B9-CE5F7819F26B}" type="pres">
      <dgm:prSet presAssocID="{DF52765E-CF56-4290-AFFC-00F219DD2CEE}" presName="parTrans" presStyleLbl="bgSibTrans2D1" presStyleIdx="1" presStyleCnt="4"/>
      <dgm:spPr/>
      <dgm:t>
        <a:bodyPr/>
        <a:lstStyle/>
        <a:p>
          <a:endParaRPr lang="es-CL"/>
        </a:p>
      </dgm:t>
    </dgm:pt>
    <dgm:pt modelId="{80D1F9FB-BBE4-4C25-A845-F643B644FDF1}" type="pres">
      <dgm:prSet presAssocID="{AA4AE88A-0162-4D9D-B8AF-4411E79BD7E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D776477-40A8-4EDB-AC42-D7469E0AF8E9}" type="pres">
      <dgm:prSet presAssocID="{31CBAAA9-2769-4BF5-906D-3E3C79E1B62E}" presName="parTrans" presStyleLbl="bgSibTrans2D1" presStyleIdx="2" presStyleCnt="4"/>
      <dgm:spPr/>
      <dgm:t>
        <a:bodyPr/>
        <a:lstStyle/>
        <a:p>
          <a:endParaRPr lang="es-CL"/>
        </a:p>
      </dgm:t>
    </dgm:pt>
    <dgm:pt modelId="{8BE9FDA1-5410-4234-8BE9-9BDCAD9569E0}" type="pres">
      <dgm:prSet presAssocID="{5B653AD6-0283-4BBC-B7FF-39188712E6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741C7A8-280C-495F-B831-4C41266489A6}" type="pres">
      <dgm:prSet presAssocID="{25BAE481-9761-4487-857A-0EC6D2978448}" presName="parTrans" presStyleLbl="bgSibTrans2D1" presStyleIdx="3" presStyleCnt="4"/>
      <dgm:spPr/>
      <dgm:t>
        <a:bodyPr/>
        <a:lstStyle/>
        <a:p>
          <a:endParaRPr lang="es-CL"/>
        </a:p>
      </dgm:t>
    </dgm:pt>
    <dgm:pt modelId="{4790F473-2354-47F8-B070-3C756E3181E1}" type="pres">
      <dgm:prSet presAssocID="{524C9E71-B608-45A3-B7D5-10640582AE3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6C16230-1A0B-4EE9-9C61-C8BEBD92D452}" type="presOf" srcId="{31CBAAA9-2769-4BF5-906D-3E3C79E1B62E}" destId="{BD776477-40A8-4EDB-AC42-D7469E0AF8E9}" srcOrd="0" destOrd="0" presId="urn:microsoft.com/office/officeart/2005/8/layout/radial4"/>
    <dgm:cxn modelId="{676D8409-3FEE-4EA2-9E5E-660C27F236D9}" type="presOf" srcId="{DF52765E-CF56-4290-AFFC-00F219DD2CEE}" destId="{618AA2F3-9646-4302-B2B9-CE5F7819F26B}" srcOrd="0" destOrd="0" presId="urn:microsoft.com/office/officeart/2005/8/layout/radial4"/>
    <dgm:cxn modelId="{0BFAECB1-1FDA-4964-8A23-10E69AA52042}" type="presOf" srcId="{524C9E71-B608-45A3-B7D5-10640582AE3E}" destId="{4790F473-2354-47F8-B070-3C756E3181E1}" srcOrd="0" destOrd="0" presId="urn:microsoft.com/office/officeart/2005/8/layout/radial4"/>
    <dgm:cxn modelId="{51C64F4D-70A9-4D5A-B2DE-F59646D011C6}" type="presOf" srcId="{751266C5-6A4D-493B-A717-92512275E8BC}" destId="{8C66E34F-732E-4F62-97B2-70F08F914C7D}" srcOrd="0" destOrd="0" presId="urn:microsoft.com/office/officeart/2005/8/layout/radial4"/>
    <dgm:cxn modelId="{C994EAE4-438A-4EC8-A481-875934208788}" srcId="{897021FF-B5EC-4C6D-8468-DE2BA0BEEA8E}" destId="{751266C5-6A4D-493B-A717-92512275E8BC}" srcOrd="0" destOrd="0" parTransId="{DA5532AF-1D8D-4A16-882C-3BB1A7F474F0}" sibTransId="{071CA4FA-8006-4094-AE56-66B839BC16A3}"/>
    <dgm:cxn modelId="{B051E96A-75F8-451B-BF09-A3E116918ACD}" type="presOf" srcId="{5B653AD6-0283-4BBC-B7FF-39188712E676}" destId="{8BE9FDA1-5410-4234-8BE9-9BDCAD9569E0}" srcOrd="0" destOrd="0" presId="urn:microsoft.com/office/officeart/2005/8/layout/radial4"/>
    <dgm:cxn modelId="{77746E71-C124-4408-843B-4CC73E8449AE}" type="presOf" srcId="{96AEBA68-D2E0-40E4-9F35-77C5F3CDD1DD}" destId="{22FEBAD3-7027-4700-9E71-E93773F25DC0}" srcOrd="0" destOrd="0" presId="urn:microsoft.com/office/officeart/2005/8/layout/radial4"/>
    <dgm:cxn modelId="{47D02BD1-25E2-4C5A-9B29-F21777CC1266}" type="presOf" srcId="{995D2CA8-71FF-4688-BA1C-8F6A50D42594}" destId="{4250F981-CCA1-41DC-BE74-D029E07D8F16}" srcOrd="0" destOrd="0" presId="urn:microsoft.com/office/officeart/2005/8/layout/radial4"/>
    <dgm:cxn modelId="{6887DCE2-9974-4F2A-972C-589306F3476F}" type="presOf" srcId="{897021FF-B5EC-4C6D-8468-DE2BA0BEEA8E}" destId="{3075256D-8BD0-44A5-A589-9FA397A7B4B4}" srcOrd="0" destOrd="0" presId="urn:microsoft.com/office/officeart/2005/8/layout/radial4"/>
    <dgm:cxn modelId="{49F7CC7E-2190-49FC-9605-27EEA30E1473}" type="presOf" srcId="{AA4AE88A-0162-4D9D-B8AF-4411E79BD7E9}" destId="{80D1F9FB-BBE4-4C25-A845-F643B644FDF1}" srcOrd="0" destOrd="0" presId="urn:microsoft.com/office/officeart/2005/8/layout/radial4"/>
    <dgm:cxn modelId="{FFF7F1FF-6A1F-4CC9-ABCF-60D0E41AC8F0}" srcId="{751266C5-6A4D-493B-A717-92512275E8BC}" destId="{AA4AE88A-0162-4D9D-B8AF-4411E79BD7E9}" srcOrd="1" destOrd="0" parTransId="{DF52765E-CF56-4290-AFFC-00F219DD2CEE}" sibTransId="{89AE2E02-7800-4540-805B-B7DFE794AC82}"/>
    <dgm:cxn modelId="{DE15E611-0795-4BD7-9EF7-EA08859ED12C}" srcId="{751266C5-6A4D-493B-A717-92512275E8BC}" destId="{524C9E71-B608-45A3-B7D5-10640582AE3E}" srcOrd="3" destOrd="0" parTransId="{25BAE481-9761-4487-857A-0EC6D2978448}" sibTransId="{9F90AAD2-2FD4-4DF9-A8F4-A09E5370B05A}"/>
    <dgm:cxn modelId="{D2F59038-30E5-4C77-9735-E675B1FCE080}" srcId="{751266C5-6A4D-493B-A717-92512275E8BC}" destId="{96AEBA68-D2E0-40E4-9F35-77C5F3CDD1DD}" srcOrd="0" destOrd="0" parTransId="{995D2CA8-71FF-4688-BA1C-8F6A50D42594}" sibTransId="{292A3631-394B-4C33-89F1-72E6DB094B15}"/>
    <dgm:cxn modelId="{0A365CF8-8D0F-4C84-9304-992FA7C3509F}" type="presOf" srcId="{25BAE481-9761-4487-857A-0EC6D2978448}" destId="{B741C7A8-280C-495F-B831-4C41266489A6}" srcOrd="0" destOrd="0" presId="urn:microsoft.com/office/officeart/2005/8/layout/radial4"/>
    <dgm:cxn modelId="{0D473A61-283B-46F6-8541-EB2344C5C66B}" srcId="{751266C5-6A4D-493B-A717-92512275E8BC}" destId="{5B653AD6-0283-4BBC-B7FF-39188712E676}" srcOrd="2" destOrd="0" parTransId="{31CBAAA9-2769-4BF5-906D-3E3C79E1B62E}" sibTransId="{33C25EE9-FC34-44DF-AEC3-707ABDB4423F}"/>
    <dgm:cxn modelId="{378E8C04-CFBF-4865-8D06-E5F9F0428C9D}" type="presParOf" srcId="{3075256D-8BD0-44A5-A589-9FA397A7B4B4}" destId="{8C66E34F-732E-4F62-97B2-70F08F914C7D}" srcOrd="0" destOrd="0" presId="urn:microsoft.com/office/officeart/2005/8/layout/radial4"/>
    <dgm:cxn modelId="{E38C5404-DE70-4DD0-93E4-864B1DC8DEDA}" type="presParOf" srcId="{3075256D-8BD0-44A5-A589-9FA397A7B4B4}" destId="{4250F981-CCA1-41DC-BE74-D029E07D8F16}" srcOrd="1" destOrd="0" presId="urn:microsoft.com/office/officeart/2005/8/layout/radial4"/>
    <dgm:cxn modelId="{DF26CD27-1ECF-44E0-84DD-D5073D630E99}" type="presParOf" srcId="{3075256D-8BD0-44A5-A589-9FA397A7B4B4}" destId="{22FEBAD3-7027-4700-9E71-E93773F25DC0}" srcOrd="2" destOrd="0" presId="urn:microsoft.com/office/officeart/2005/8/layout/radial4"/>
    <dgm:cxn modelId="{D1F6DE2C-DCF1-476D-BF6C-EF0D32B6D4D4}" type="presParOf" srcId="{3075256D-8BD0-44A5-A589-9FA397A7B4B4}" destId="{618AA2F3-9646-4302-B2B9-CE5F7819F26B}" srcOrd="3" destOrd="0" presId="urn:microsoft.com/office/officeart/2005/8/layout/radial4"/>
    <dgm:cxn modelId="{9C522988-5D8E-4474-B093-AF48309AF759}" type="presParOf" srcId="{3075256D-8BD0-44A5-A589-9FA397A7B4B4}" destId="{80D1F9FB-BBE4-4C25-A845-F643B644FDF1}" srcOrd="4" destOrd="0" presId="urn:microsoft.com/office/officeart/2005/8/layout/radial4"/>
    <dgm:cxn modelId="{82F4E01D-728B-4DD4-AC3C-9F92430D65C1}" type="presParOf" srcId="{3075256D-8BD0-44A5-A589-9FA397A7B4B4}" destId="{BD776477-40A8-4EDB-AC42-D7469E0AF8E9}" srcOrd="5" destOrd="0" presId="urn:microsoft.com/office/officeart/2005/8/layout/radial4"/>
    <dgm:cxn modelId="{D489B381-1F2F-4BA6-A7EF-57140943FDD5}" type="presParOf" srcId="{3075256D-8BD0-44A5-A589-9FA397A7B4B4}" destId="{8BE9FDA1-5410-4234-8BE9-9BDCAD9569E0}" srcOrd="6" destOrd="0" presId="urn:microsoft.com/office/officeart/2005/8/layout/radial4"/>
    <dgm:cxn modelId="{39CECBFB-2D3E-4E29-82ED-3D7B96B54A6B}" type="presParOf" srcId="{3075256D-8BD0-44A5-A589-9FA397A7B4B4}" destId="{B741C7A8-280C-495F-B831-4C41266489A6}" srcOrd="7" destOrd="0" presId="urn:microsoft.com/office/officeart/2005/8/layout/radial4"/>
    <dgm:cxn modelId="{E08EEC4F-1EFE-4246-B696-FB5F641FC202}" type="presParOf" srcId="{3075256D-8BD0-44A5-A589-9FA397A7B4B4}" destId="{4790F473-2354-47F8-B070-3C756E3181E1}" srcOrd="8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1F83A5-97C8-4D38-86F2-BCB2B8197B49}">
      <dsp:nvSpPr>
        <dsp:cNvPr id="0" name=""/>
        <dsp:cNvSpPr/>
      </dsp:nvSpPr>
      <dsp:spPr>
        <a:xfrm>
          <a:off x="936130" y="0"/>
          <a:ext cx="5200352" cy="5200352"/>
        </a:xfrm>
        <a:prstGeom prst="ellips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Dramaturgo</a:t>
          </a:r>
          <a:endParaRPr lang="es-CL" sz="1900" kern="1200" dirty="0"/>
        </a:p>
      </dsp:txBody>
      <dsp:txXfrm>
        <a:off x="2809296" y="260017"/>
        <a:ext cx="1454018" cy="780052"/>
      </dsp:txXfrm>
    </dsp:sp>
    <dsp:sp modelId="{3E0905B0-A50B-4138-8078-62F4BF6BD1FB}">
      <dsp:nvSpPr>
        <dsp:cNvPr id="0" name=""/>
        <dsp:cNvSpPr/>
      </dsp:nvSpPr>
      <dsp:spPr>
        <a:xfrm>
          <a:off x="1424079" y="1040070"/>
          <a:ext cx="4160281" cy="4160281"/>
        </a:xfrm>
        <a:prstGeom prst="ellipse">
          <a:avLst/>
        </a:prstGeom>
        <a:solidFill>
          <a:schemeClr val="accent4">
            <a:shade val="50000"/>
            <a:hueOff val="-104716"/>
            <a:satOff val="-3169"/>
            <a:lumOff val="208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Personajes</a:t>
          </a:r>
          <a:endParaRPr lang="es-CL" sz="1900" kern="1200" dirty="0"/>
        </a:p>
      </dsp:txBody>
      <dsp:txXfrm>
        <a:off x="2777210" y="1289687"/>
        <a:ext cx="1454018" cy="748850"/>
      </dsp:txXfrm>
    </dsp:sp>
    <dsp:sp modelId="{2C408765-4FEA-4149-AD4C-2C8D0504F9AA}">
      <dsp:nvSpPr>
        <dsp:cNvPr id="0" name=""/>
        <dsp:cNvSpPr/>
      </dsp:nvSpPr>
      <dsp:spPr>
        <a:xfrm>
          <a:off x="1944114" y="2080140"/>
          <a:ext cx="3120211" cy="3120211"/>
        </a:xfrm>
        <a:prstGeom prst="ellipse">
          <a:avLst/>
        </a:prstGeom>
        <a:solidFill>
          <a:schemeClr val="accent4">
            <a:shade val="50000"/>
            <a:hueOff val="-209432"/>
            <a:satOff val="-6337"/>
            <a:lumOff val="416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Diálogos</a:t>
          </a:r>
          <a:endParaRPr lang="es-CL" sz="1900" kern="1200" dirty="0"/>
        </a:p>
      </dsp:txBody>
      <dsp:txXfrm>
        <a:off x="2777210" y="2314156"/>
        <a:ext cx="1454018" cy="702047"/>
      </dsp:txXfrm>
    </dsp:sp>
    <dsp:sp modelId="{2C849B51-E80F-45A7-BB11-62A9C36C2D93}">
      <dsp:nvSpPr>
        <dsp:cNvPr id="0" name=""/>
        <dsp:cNvSpPr/>
      </dsp:nvSpPr>
      <dsp:spPr>
        <a:xfrm>
          <a:off x="2464149" y="3120211"/>
          <a:ext cx="2080140" cy="2080140"/>
        </a:xfrm>
        <a:prstGeom prst="ellipse">
          <a:avLst/>
        </a:prstGeom>
        <a:solidFill>
          <a:schemeClr val="accent4">
            <a:shade val="50000"/>
            <a:hueOff val="-104716"/>
            <a:satOff val="-3169"/>
            <a:lumOff val="208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Acotaciones</a:t>
          </a:r>
          <a:endParaRPr lang="es-CL" sz="1900" kern="1200" dirty="0"/>
        </a:p>
      </dsp:txBody>
      <dsp:txXfrm>
        <a:off x="2768779" y="3640246"/>
        <a:ext cx="1470881" cy="10400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09/11/2011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C6cy3S3gCc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es-CL">
              <a:latin typeface="Calibri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-150659"/>
            <a:ext cx="8832867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  <a:p>
            <a:pPr eaLnBrk="0" hangingPunct="0"/>
            <a:endParaRPr lang="es-ES" sz="1100" dirty="0">
              <a:cs typeface="Calibri" pitchFamily="34" charset="0"/>
            </a:endParaRPr>
          </a:p>
          <a:p>
            <a:pPr eaLnBrk="0" hangingPunct="0"/>
            <a:r>
              <a:rPr lang="es-ES" sz="1100" dirty="0">
                <a:cs typeface="Calibri" pitchFamily="34" charset="0"/>
              </a:rPr>
              <a:t>Departamento de </a:t>
            </a:r>
            <a:r>
              <a:rPr lang="es-ES" sz="1100" dirty="0" smtClean="0">
                <a:cs typeface="Calibri" pitchFamily="34" charset="0"/>
              </a:rPr>
              <a:t>Lenguaje y Comunicación </a:t>
            </a:r>
            <a:r>
              <a:rPr lang="es-ES" sz="1100" dirty="0">
                <a:cs typeface="Calibri" pitchFamily="34" charset="0"/>
              </a:rPr>
              <a:t>				</a:t>
            </a:r>
            <a:r>
              <a:rPr lang="es-ES" sz="1100" dirty="0" smtClean="0">
                <a:cs typeface="Calibri" pitchFamily="34" charset="0"/>
              </a:rPr>
              <a:t>	</a:t>
            </a:r>
            <a:r>
              <a:rPr lang="es-ES" sz="1100" dirty="0">
                <a:cs typeface="Calibri" pitchFamily="34" charset="0"/>
              </a:rPr>
              <a:t>	                       </a:t>
            </a:r>
            <a:r>
              <a:rPr lang="es-ES" sz="1100" dirty="0" err="1" smtClean="0">
                <a:cs typeface="Calibri" pitchFamily="34" charset="0"/>
              </a:rPr>
              <a:t>kra</a:t>
            </a:r>
            <a:r>
              <a:rPr lang="es-ES" sz="1100" dirty="0" smtClean="0">
                <a:cs typeface="Calibri" pitchFamily="34" charset="0"/>
              </a:rPr>
              <a:t>/2011</a:t>
            </a:r>
            <a:endParaRPr lang="es-ES" sz="1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endParaRPr lang="es-ES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260132"/>
            <a:ext cx="8964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s-CL" dirty="0" smtClean="0"/>
              <a:t>____________________________________________________________________________</a:t>
            </a:r>
            <a:endParaRPr lang="es-ES" dirty="0"/>
          </a:p>
        </p:txBody>
      </p:sp>
      <p:sp>
        <p:nvSpPr>
          <p:cNvPr id="5126" name="9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Textos Dramático</a:t>
            </a:r>
            <a:endParaRPr lang="es-CL" dirty="0" smtClean="0"/>
          </a:p>
        </p:txBody>
      </p:sp>
      <p:sp>
        <p:nvSpPr>
          <p:cNvPr id="11" name="10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Quintos </a:t>
            </a:r>
            <a:r>
              <a:rPr lang="es-CL" dirty="0" smtClean="0"/>
              <a:t> </a:t>
            </a:r>
            <a:r>
              <a:rPr lang="es-CL" dirty="0" smtClean="0"/>
              <a:t>Básicos</a:t>
            </a:r>
            <a:endParaRPr lang="es-C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28860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Estructura interna de una obra dramática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2980928"/>
          </a:xfrm>
          <a:prstGeom prst="chord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CL" dirty="0" smtClean="0"/>
              <a:t>a) </a:t>
            </a:r>
            <a:r>
              <a:rPr lang="es-CL" i="1" dirty="0" smtClean="0"/>
              <a:t>Presentación del </a:t>
            </a:r>
            <a:r>
              <a:rPr lang="es-CL" b="1" i="1" dirty="0" smtClean="0"/>
              <a:t>conflicto dramático (tensión </a:t>
            </a:r>
            <a:r>
              <a:rPr lang="es-CL" dirty="0" smtClean="0"/>
              <a:t>entre dos fuerzas: una protagonista y una antagonista).</a:t>
            </a:r>
          </a:p>
          <a:p>
            <a:endParaRPr lang="es-CL" dirty="0"/>
          </a:p>
        </p:txBody>
      </p:sp>
      <p:pic>
        <p:nvPicPr>
          <p:cNvPr id="5" name="Picture 5" descr="the_theater_by_deadb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437112"/>
            <a:ext cx="3708351" cy="2226402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046474"/>
            <a:ext cx="2472680" cy="27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Estructura interna de una obra dramática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7"/>
            <a:ext cx="5688632" cy="1944217"/>
          </a:xfrm>
          <a:prstGeom prst="plaque">
            <a:avLst>
              <a:gd name="adj" fmla="val 8367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CL" dirty="0" smtClean="0"/>
              <a:t>b) </a:t>
            </a:r>
            <a:r>
              <a:rPr lang="es-CL" b="1" dirty="0" smtClean="0"/>
              <a:t>Desarrollo del conflicto:  </a:t>
            </a:r>
            <a:r>
              <a:rPr lang="es-CL" dirty="0" smtClean="0"/>
              <a:t>serie de acontecimientos desarrollados en función del comportamiento de los personajes: sus acciones y modificaciones sicológicas y morales, hasta el </a:t>
            </a:r>
            <a:r>
              <a:rPr lang="es-CL" b="1" dirty="0" smtClean="0"/>
              <a:t>clímax </a:t>
            </a:r>
            <a:r>
              <a:rPr lang="es-CL" i="1" dirty="0" smtClean="0"/>
              <a:t>(momento de mayor tensión donde se enfrentan las fuerzas).</a:t>
            </a:r>
            <a:endParaRPr lang="es-CL" dirty="0"/>
          </a:p>
        </p:txBody>
      </p:sp>
      <p:pic>
        <p:nvPicPr>
          <p:cNvPr id="11266" name="Picture 2" descr="E:\32 lenguaje\Textos dramaticos\conflicto dramat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789040"/>
            <a:ext cx="3810000" cy="1857375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317931"/>
            <a:ext cx="2215505" cy="254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Estructura interna de una obra dramática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1880" y="1700808"/>
            <a:ext cx="4906888" cy="1540767"/>
          </a:xfrm>
          <a:prstGeom prst="flowChartTerminator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CL" dirty="0" smtClean="0"/>
              <a:t>c) </a:t>
            </a:r>
            <a:r>
              <a:rPr lang="es-CL" b="1" dirty="0" smtClean="0"/>
              <a:t>Desenlace</a:t>
            </a:r>
            <a:r>
              <a:rPr lang="es-CL" dirty="0" smtClean="0"/>
              <a:t> (resolución del conflicto, una fuerza es derrotada y desaparece).</a:t>
            </a:r>
          </a:p>
          <a:p>
            <a:pPr lvl="1"/>
            <a:endParaRPr lang="es-CL" dirty="0" smtClean="0"/>
          </a:p>
          <a:p>
            <a:endParaRPr lang="es-C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23812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077072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60648"/>
            <a:ext cx="7956376" cy="16561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 smtClean="0"/>
              <a:t>Las obras dramáticas están estructuradas sobre la base de unidades mínimas que orientan la representación.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2293887" cy="3960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8" name="7 Diagrama"/>
          <p:cNvGraphicFramePr/>
          <p:nvPr/>
        </p:nvGraphicFramePr>
        <p:xfrm>
          <a:off x="2530799" y="2132856"/>
          <a:ext cx="65162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Estructura de una obra dramática externa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2908919"/>
          </a:xfrm>
          <a:prstGeom prst="flowChartPunchedTap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s-CL" dirty="0" smtClean="0"/>
              <a:t>1.- El </a:t>
            </a:r>
            <a:r>
              <a:rPr lang="es-CL" b="1" dirty="0" smtClean="0"/>
              <a:t>acto</a:t>
            </a:r>
            <a:r>
              <a:rPr lang="es-CL" dirty="0" smtClean="0"/>
              <a:t> es la unidad de mayor duración, determinada por la caída del telón o el </a:t>
            </a:r>
            <a:r>
              <a:rPr lang="es-CL" dirty="0" err="1" smtClean="0"/>
              <a:t>escurecimineto</a:t>
            </a:r>
            <a:r>
              <a:rPr lang="es-CL" dirty="0" smtClean="0"/>
              <a:t> del escenario.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340768"/>
            <a:ext cx="23145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97152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725144"/>
            <a:ext cx="22288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Estructura de una obra dramática externa</a:t>
            </a:r>
            <a:endParaRPr lang="es-CL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 l="23325" t="16650" r="19976" b="17201"/>
          <a:stretch>
            <a:fillRect/>
          </a:stretch>
        </p:blipFill>
        <p:spPr bwMode="auto">
          <a:xfrm>
            <a:off x="3707904" y="3212976"/>
            <a:ext cx="464143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2836912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 smtClean="0"/>
              <a:t>2.- La </a:t>
            </a:r>
            <a:r>
              <a:rPr lang="es-CL" b="1" dirty="0" smtClean="0"/>
              <a:t>escena</a:t>
            </a:r>
            <a:r>
              <a:rPr lang="es-CL" dirty="0" smtClean="0"/>
              <a:t>, es un fragmento del acto, está marcado por la entrada o salida de un personaje.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Estructura de una obra dramática externa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3610744" cy="2332856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 smtClean="0"/>
              <a:t>3.- El </a:t>
            </a:r>
            <a:r>
              <a:rPr lang="es-CL" b="1" dirty="0" smtClean="0"/>
              <a:t>cuadro</a:t>
            </a:r>
            <a:r>
              <a:rPr lang="es-CL" dirty="0" smtClean="0"/>
              <a:t>, la ambientación física dada por la escenografía.</a:t>
            </a:r>
          </a:p>
          <a:p>
            <a:pPr algn="just">
              <a:buNone/>
            </a:pPr>
            <a:endParaRPr lang="es-CL" dirty="0" smtClean="0"/>
          </a:p>
          <a:p>
            <a:pPr lvl="1"/>
            <a:endParaRPr lang="es-CL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77072"/>
            <a:ext cx="36099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19781" t="15120" r="31197" b="33851"/>
          <a:stretch>
            <a:fillRect/>
          </a:stretch>
        </p:blipFill>
        <p:spPr bwMode="auto">
          <a:xfrm>
            <a:off x="4860032" y="1628800"/>
            <a:ext cx="34310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 l="22241" t="15980" r="23422" b="26375"/>
          <a:stretch>
            <a:fillRect/>
          </a:stretch>
        </p:blipFill>
        <p:spPr bwMode="auto">
          <a:xfrm>
            <a:off x="5004048" y="4365104"/>
            <a:ext cx="3312368" cy="21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Estructura de una obra dramática externa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972816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1" indent="0" algn="just"/>
            <a:r>
              <a:rPr lang="es-CL" b="1" dirty="0" smtClean="0"/>
              <a:t>Mutis</a:t>
            </a:r>
            <a:r>
              <a:rPr lang="es-CL" dirty="0" smtClean="0"/>
              <a:t>: Voz que se usa en el teatro para hacer que un actor se retire de la escena.</a:t>
            </a:r>
          </a:p>
          <a:p>
            <a:pPr lvl="1"/>
            <a:endParaRPr lang="es-CL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068960"/>
            <a:ext cx="4366792" cy="32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Función apelativa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4608512" cy="2088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 hangingPunct="0">
              <a:buNone/>
            </a:pPr>
            <a:r>
              <a:rPr lang="es-ES_tradnl" dirty="0" smtClean="0"/>
              <a:t> Pues bien, estamos en presencia de la </a:t>
            </a:r>
            <a:r>
              <a:rPr lang="es-ES_tradnl" b="1" dirty="0" smtClean="0"/>
              <a:t>función apelativa </a:t>
            </a:r>
            <a:r>
              <a:rPr lang="es-ES_tradnl" dirty="0" smtClean="0"/>
              <a:t>o </a:t>
            </a:r>
            <a:r>
              <a:rPr lang="es-ES_tradnl" b="1" dirty="0" smtClean="0"/>
              <a:t>conativa</a:t>
            </a:r>
            <a:r>
              <a:rPr lang="es-ES_tradnl" dirty="0" smtClean="0"/>
              <a:t> cuando el mensaje está dirigido al oyente en forma de orden, mandato, exhortación, requerimiento o, simplemente, con el propósito de llamar su atención.  </a:t>
            </a:r>
            <a:endParaRPr lang="es-CL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1619250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411760" y="4725144"/>
            <a:ext cx="4572000" cy="147732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hangingPunct="0"/>
            <a:r>
              <a:rPr lang="es-ES_tradnl" dirty="0" smtClean="0"/>
              <a:t>Ejemplo:</a:t>
            </a:r>
          </a:p>
          <a:p>
            <a:pPr algn="just" hangingPunct="0"/>
            <a:r>
              <a:rPr lang="es-ES_tradnl" dirty="0" smtClean="0"/>
              <a:t>Es indudable que la forma como nos expresamos condiciona al oyente : </a:t>
            </a:r>
          </a:p>
          <a:p>
            <a:pPr algn="just" hangingPunct="0"/>
            <a:r>
              <a:rPr lang="es-ES_tradnl" i="1" dirty="0" smtClean="0"/>
              <a:t>“ ¿ No quieres ir a cine conmigo ?”,</a:t>
            </a:r>
          </a:p>
          <a:p>
            <a:pPr algn="just" hangingPunct="0"/>
            <a:r>
              <a:rPr lang="es-ES_tradnl" i="1" dirty="0" smtClean="0"/>
              <a:t>“ te suplico, por favor, que no regreses ” </a:t>
            </a:r>
            <a:endParaRPr lang="es-CL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4067944" y="2780928"/>
            <a:ext cx="45720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S_tradnl" dirty="0" smtClean="0"/>
              <a:t>Esta función que aparece fundamentalmente en reglamentos, recetas, órdenes, peticiones, textos dramáticos, etc., es la que pide, entrega normas, ordena, sugiere y averigua, entre otras cosas. </a:t>
            </a:r>
            <a:endParaRPr lang="es-C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Concepto texto dramático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5050904" cy="175679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CL" dirty="0" smtClean="0"/>
              <a:t>En el género dramático están todas aquellas obras en las que desaparece el narrador y sólo aparecen los personajes que hablan entre sí, sin ninguna intermediación.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860032" y="4941168"/>
            <a:ext cx="3979168" cy="13373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320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el género dramático, el diálogo es su principal característica.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717032"/>
            <a:ext cx="22479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556792"/>
            <a:ext cx="2379093" cy="29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Elementos del texto dramático</a:t>
            </a:r>
            <a:endParaRPr lang="es-CL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2135560" y="1340768"/>
          <a:ext cx="700844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14825"/>
            <a:ext cx="3048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Elementos del texto dramático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64904" y="1700808"/>
            <a:ext cx="6779096" cy="2664296"/>
          </a:xfrm>
          <a:prstGeom prst="wedgeEllipseCallout">
            <a:avLst>
              <a:gd name="adj1" fmla="val -47274"/>
              <a:gd name="adj2" fmla="val 65391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lvl="1" indent="0" algn="just"/>
            <a:r>
              <a:rPr lang="es-CL" b="1" dirty="0" smtClean="0"/>
              <a:t>Dramaturgo: </a:t>
            </a:r>
            <a:r>
              <a:rPr lang="es-CL" dirty="0" smtClean="0"/>
              <a:t>es el autor que escribe una obra. Cuando se trata de una obra dramática, lo llamaremos dramaturgo, quien a través de su obra nos muestra su manera de ver y de sentir un aspecto de la sociedad.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4797152"/>
            <a:ext cx="1973687" cy="189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81128"/>
            <a:ext cx="2727598" cy="183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1800200" cy="259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627784" y="508518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William Shakespeare:</a:t>
            </a:r>
          </a:p>
          <a:p>
            <a:r>
              <a:rPr lang="es-CL" dirty="0" smtClean="0"/>
              <a:t>- Romeo y Julieta</a:t>
            </a:r>
          </a:p>
          <a:p>
            <a:r>
              <a:rPr lang="es-CL" dirty="0" smtClean="0"/>
              <a:t>- </a:t>
            </a:r>
            <a:r>
              <a:rPr lang="es-CL" dirty="0" err="1" smtClean="0"/>
              <a:t>Hamblet</a:t>
            </a:r>
            <a:endParaRPr lang="es-C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Elementos del texto dramático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1"/>
          </a:xfrm>
          <a:prstGeom prst="downArrowCallout">
            <a:avLst>
              <a:gd name="adj1" fmla="val 10127"/>
              <a:gd name="adj2" fmla="val 14310"/>
              <a:gd name="adj3" fmla="val 8268"/>
              <a:gd name="adj4" fmla="val 84962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lvl="1" indent="0" algn="just"/>
            <a:r>
              <a:rPr lang="es-CL" b="1" dirty="0" smtClean="0"/>
              <a:t>Personajes: </a:t>
            </a:r>
            <a:r>
              <a:rPr lang="es-CL" dirty="0" smtClean="0"/>
              <a:t>quien realiza la acción dramática y viene definido por lo que hace (la tarea) y por cómo lo hace (los actos físicos) y caracterizado por una serie de atributos (nombre, edad, rasgos físicos, rasgos de carácter, situación y clase social, historia personal, código de valores, relaciones con los otros personajes, etc.). El personaje es ante todo acción viviente y hablante.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963" t="65790" r="8163" b="18145"/>
          <a:stretch>
            <a:fillRect/>
          </a:stretch>
        </p:blipFill>
        <p:spPr bwMode="auto">
          <a:xfrm>
            <a:off x="251520" y="4149080"/>
            <a:ext cx="86409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21144" b="62230"/>
          <a:stretch>
            <a:fillRect/>
          </a:stretch>
        </p:blipFill>
        <p:spPr bwMode="auto">
          <a:xfrm>
            <a:off x="1" y="5633864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Elementos del texto dramático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356992"/>
            <a:ext cx="4079304" cy="3096344"/>
          </a:xfrm>
          <a:prstGeom prst="teardrop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lvl="1" indent="0" algn="just"/>
            <a:r>
              <a:rPr lang="es-CL" b="1" dirty="0" smtClean="0"/>
              <a:t>Dialogo: </a:t>
            </a:r>
            <a:r>
              <a:rPr lang="es-CL" dirty="0" smtClean="0"/>
              <a:t>La forma por excelencia que adopta la palabra en el teatro es el diálogo, es decir, la de una conversación ficcional entre dos o más personas dramáticas.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77072"/>
            <a:ext cx="3810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2857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Elementos del texto dramático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296144"/>
          </a:xfrm>
          <a:prstGeom prst="flowChartTerminator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lvl="1" indent="0" algn="just">
              <a:buNone/>
            </a:pPr>
            <a:r>
              <a:rPr lang="es-CL" b="1" dirty="0" smtClean="0"/>
              <a:t>Acotaciones</a:t>
            </a:r>
            <a:r>
              <a:rPr lang="es-CL" dirty="0" smtClean="0"/>
              <a:t>: indicaciones del dramaturgo para dirigir a los actores y descripciones de los cambios de escenario, movimientos, gestos, etc.</a:t>
            </a:r>
          </a:p>
        </p:txBody>
      </p:sp>
      <p:pic>
        <p:nvPicPr>
          <p:cNvPr id="5" name="Picture 2" descr="C:\Users\pbell\Documents\Mis archivos recibidos\2(1).jpg"/>
          <p:cNvPicPr>
            <a:picLocks noChangeAspect="1" noChangeArrowheads="1"/>
          </p:cNvPicPr>
          <p:nvPr/>
        </p:nvPicPr>
        <p:blipFill>
          <a:blip r:embed="rId2" cstate="print"/>
          <a:srcRect l="8517" t="11151" r="6740" b="12200"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371600" y="928688"/>
            <a:ext cx="7086600" cy="3186112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 b="1" dirty="0">
                <a:latin typeface="Verdana" pitchFamily="34" charset="0"/>
                <a:cs typeface="Times New Roman" pitchFamily="18" charset="0"/>
              </a:rPr>
              <a:t>EL ACOMODADOR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400" dirty="0">
                <a:latin typeface="Verdana" pitchFamily="34" charset="0"/>
                <a:cs typeface="Times New Roman" pitchFamily="18" charset="0"/>
              </a:rPr>
              <a:t>¿Le afectó mucho la película?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400" b="1" dirty="0">
                <a:latin typeface="Verdana" pitchFamily="34" charset="0"/>
                <a:cs typeface="Times New Roman" pitchFamily="18" charset="0"/>
              </a:rPr>
              <a:t>ARTURO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400" dirty="0">
                <a:latin typeface="Verdana" pitchFamily="34" charset="0"/>
                <a:cs typeface="Times New Roman" pitchFamily="18" charset="0"/>
              </a:rPr>
              <a:t>No, incluso creo que ni siquiera la vi. (</a:t>
            </a:r>
            <a:r>
              <a:rPr lang="es-ES_tradnl" sz="1400" i="1" u="sng" dirty="0">
                <a:latin typeface="Verdana" pitchFamily="34" charset="0"/>
                <a:cs typeface="Times New Roman" pitchFamily="18" charset="0"/>
              </a:rPr>
              <a:t>saca una pequeña botella de alcohol</a:t>
            </a:r>
            <a:r>
              <a:rPr lang="es-ES_tradnl" sz="1400" dirty="0">
                <a:latin typeface="Verdana" pitchFamily="34" charset="0"/>
                <a:cs typeface="Times New Roman" pitchFamily="18" charset="0"/>
              </a:rPr>
              <a:t>) Tome sírvase.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400" b="1" dirty="0">
                <a:latin typeface="Verdana" pitchFamily="34" charset="0"/>
                <a:cs typeface="Times New Roman" pitchFamily="18" charset="0"/>
              </a:rPr>
              <a:t>EL ACOMODADOR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400" dirty="0">
                <a:latin typeface="Verdana" pitchFamily="34" charset="0"/>
                <a:cs typeface="Times New Roman" pitchFamily="18" charset="0"/>
              </a:rPr>
              <a:t>No bebo, gracias....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400" b="1" dirty="0">
                <a:latin typeface="Verdana" pitchFamily="34" charset="0"/>
                <a:cs typeface="Times New Roman" pitchFamily="18" charset="0"/>
              </a:rPr>
              <a:t>ARTURO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400" dirty="0">
                <a:latin typeface="Verdana" pitchFamily="34" charset="0"/>
                <a:cs typeface="Times New Roman" pitchFamily="18" charset="0"/>
              </a:rPr>
              <a:t>Mire, no crea que todos los que vienen miran la pantalla, la ven, si, pero a veces uno viene por el silencio, para pensar, como ir a una iglesia que está obscura, entiende (</a:t>
            </a:r>
            <a:r>
              <a:rPr lang="es-ES_tradnl" sz="1400" i="1" u="sng" dirty="0">
                <a:latin typeface="Verdana" pitchFamily="34" charset="0"/>
                <a:cs typeface="Times New Roman" pitchFamily="18" charset="0"/>
              </a:rPr>
              <a:t>toma otro sorbo</a:t>
            </a:r>
            <a:r>
              <a:rPr lang="es-ES_tradnl" sz="1400" dirty="0">
                <a:latin typeface="Verdana" pitchFamily="34" charset="0"/>
                <a:cs typeface="Times New Roman" pitchFamily="18" charset="0"/>
              </a:rPr>
              <a:t>). Y siguen cerrando los cines.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934200" y="4652963"/>
            <a:ext cx="1747594" cy="369332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L" b="1" dirty="0">
                <a:latin typeface="Verdana" pitchFamily="34" charset="0"/>
              </a:rPr>
              <a:t>Acotaciones</a:t>
            </a:r>
            <a:endParaRPr lang="es-ES" b="1" dirty="0">
              <a:latin typeface="Verdana" pitchFamily="34" charset="0"/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8001000" y="2146300"/>
            <a:ext cx="304800" cy="2590800"/>
          </a:xfrm>
          <a:prstGeom prst="line">
            <a:avLst/>
          </a:prstGeom>
          <a:ln>
            <a:headEnd/>
            <a:tailEnd type="triangle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s-CL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949700" y="4064000"/>
            <a:ext cx="2984500" cy="673100"/>
          </a:xfrm>
          <a:prstGeom prst="line">
            <a:avLst/>
          </a:prstGeom>
          <a:ln>
            <a:headEnd/>
            <a:tailEnd type="triangle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s-CL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22250" y="4657725"/>
            <a:ext cx="1295400" cy="381000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s-CL" b="1" dirty="0" smtClean="0">
                <a:latin typeface="Verdana" pitchFamily="34" charset="0"/>
              </a:rPr>
              <a:t>Diálogos</a:t>
            </a:r>
            <a:endParaRPr lang="es-CL" dirty="0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919163" y="1371600"/>
            <a:ext cx="533400" cy="0"/>
          </a:xfrm>
          <a:prstGeom prst="line">
            <a:avLst/>
          </a:prstGeom>
          <a:ln>
            <a:headEnd/>
            <a:tailEnd type="triangl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s-CL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919163" y="2044700"/>
            <a:ext cx="533400" cy="0"/>
          </a:xfrm>
          <a:prstGeom prst="line">
            <a:avLst/>
          </a:prstGeom>
          <a:ln>
            <a:headEnd/>
            <a:tailEnd type="triangl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s-CL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927100" y="2882900"/>
            <a:ext cx="533400" cy="0"/>
          </a:xfrm>
          <a:prstGeom prst="line">
            <a:avLst/>
          </a:prstGeom>
          <a:ln>
            <a:headEnd/>
            <a:tailEnd type="triangl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s-CL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914400" y="3543300"/>
            <a:ext cx="533400" cy="0"/>
          </a:xfrm>
          <a:prstGeom prst="line">
            <a:avLst/>
          </a:prstGeom>
          <a:ln>
            <a:headEnd/>
            <a:tailEnd type="triangl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s-CL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914400" y="1371600"/>
            <a:ext cx="0" cy="3276600"/>
          </a:xfrm>
          <a:prstGeom prst="line">
            <a:avLst/>
          </a:prstGeom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s-CL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3200400" y="457200"/>
            <a:ext cx="990600" cy="609600"/>
          </a:xfrm>
          <a:prstGeom prst="line">
            <a:avLst/>
          </a:prstGeom>
          <a:ln>
            <a:headEnd/>
            <a:tailEnd type="triangl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s-CL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2286000" y="685800"/>
            <a:ext cx="2133600" cy="1066800"/>
          </a:xfrm>
          <a:prstGeom prst="line">
            <a:avLst/>
          </a:prstGeom>
          <a:ln>
            <a:headEnd/>
            <a:tailEnd type="triangl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s-CL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114800" y="381000"/>
            <a:ext cx="1447800" cy="376238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b="1" dirty="0"/>
              <a:t>Personajes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76872"/>
            <a:ext cx="2860757" cy="26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Diagrama"/>
          <p:cNvGraphicFramePr/>
          <p:nvPr/>
        </p:nvGraphicFramePr>
        <p:xfrm>
          <a:off x="0" y="0"/>
          <a:ext cx="853244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445224"/>
            <a:ext cx="732477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676</Words>
  <Application>Microsoft Office PowerPoint</Application>
  <PresentationFormat>Presentación en pantalla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Textos Dramático</vt:lpstr>
      <vt:lpstr>Concepto texto dramático</vt:lpstr>
      <vt:lpstr>Elementos del texto dramático</vt:lpstr>
      <vt:lpstr>Elementos del texto dramático</vt:lpstr>
      <vt:lpstr>Elementos del texto dramático</vt:lpstr>
      <vt:lpstr>Elementos del texto dramático</vt:lpstr>
      <vt:lpstr>Elementos del texto dramático</vt:lpstr>
      <vt:lpstr>Diapositiva 8</vt:lpstr>
      <vt:lpstr>Diapositiva 9</vt:lpstr>
      <vt:lpstr>Estructura interna de una obra dramática</vt:lpstr>
      <vt:lpstr>Estructura interna de una obra dramática</vt:lpstr>
      <vt:lpstr>Estructura interna de una obra dramática</vt:lpstr>
      <vt:lpstr>Diapositiva 13</vt:lpstr>
      <vt:lpstr>Estructura de una obra dramática externa</vt:lpstr>
      <vt:lpstr>Estructura de una obra dramática externa</vt:lpstr>
      <vt:lpstr>Estructura de una obra dramática externa</vt:lpstr>
      <vt:lpstr>Estructura de una obra dramática externa</vt:lpstr>
      <vt:lpstr>Función apelativa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Textos Poéticos</dc:title>
  <dc:creator>Karla</dc:creator>
  <cp:lastModifiedBy>Ruth Elgueta</cp:lastModifiedBy>
  <cp:revision>575</cp:revision>
  <dcterms:created xsi:type="dcterms:W3CDTF">2011-05-02T02:48:41Z</dcterms:created>
  <dcterms:modified xsi:type="dcterms:W3CDTF">2011-11-10T02:07:35Z</dcterms:modified>
</cp:coreProperties>
</file>