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304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7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6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E0EC-46B5-4513-9790-5471967FB98E}" type="datetimeFigureOut">
              <a:rPr lang="es-ES" smtClean="0"/>
              <a:pPr/>
              <a:t>3/31/09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93E92-56FD-4624-8115-4B3D0720F426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E0EC-46B5-4513-9790-5471967FB98E}" type="datetimeFigureOut">
              <a:rPr lang="es-ES" smtClean="0"/>
              <a:pPr/>
              <a:t>3/31/09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93E92-56FD-4624-8115-4B3D0720F426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E0EC-46B5-4513-9790-5471967FB98E}" type="datetimeFigureOut">
              <a:rPr lang="es-ES" smtClean="0"/>
              <a:pPr/>
              <a:t>3/31/09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93E92-56FD-4624-8115-4B3D0720F426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E0EC-46B5-4513-9790-5471967FB98E}" type="datetimeFigureOut">
              <a:rPr lang="es-ES" smtClean="0"/>
              <a:pPr/>
              <a:t>3/31/09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93E92-56FD-4624-8115-4B3D0720F426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E0EC-46B5-4513-9790-5471967FB98E}" type="datetimeFigureOut">
              <a:rPr lang="es-ES" smtClean="0"/>
              <a:pPr/>
              <a:t>3/31/09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93E92-56FD-4624-8115-4B3D0720F426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E0EC-46B5-4513-9790-5471967FB98E}" type="datetimeFigureOut">
              <a:rPr lang="es-ES" smtClean="0"/>
              <a:pPr/>
              <a:t>3/31/09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93E92-56FD-4624-8115-4B3D0720F426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E0EC-46B5-4513-9790-5471967FB98E}" type="datetimeFigureOut">
              <a:rPr lang="es-ES" smtClean="0"/>
              <a:pPr/>
              <a:t>3/31/09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93E92-56FD-4624-8115-4B3D0720F426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E0EC-46B5-4513-9790-5471967FB98E}" type="datetimeFigureOut">
              <a:rPr lang="es-ES" smtClean="0"/>
              <a:pPr/>
              <a:t>3/31/09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93E92-56FD-4624-8115-4B3D0720F426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E0EC-46B5-4513-9790-5471967FB98E}" type="datetimeFigureOut">
              <a:rPr lang="es-ES" smtClean="0"/>
              <a:pPr/>
              <a:t>3/31/09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93E92-56FD-4624-8115-4B3D0720F426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E0EC-46B5-4513-9790-5471967FB98E}" type="datetimeFigureOut">
              <a:rPr lang="es-ES" smtClean="0"/>
              <a:pPr/>
              <a:t>3/31/09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93E92-56FD-4624-8115-4B3D0720F426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E0EC-46B5-4513-9790-5471967FB98E}" type="datetimeFigureOut">
              <a:rPr lang="es-ES" smtClean="0"/>
              <a:pPr/>
              <a:t>3/31/09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93E92-56FD-4624-8115-4B3D0720F426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E0EC-46B5-4513-9790-5471967FB98E}" type="datetimeFigureOut">
              <a:rPr lang="es-ES" smtClean="0"/>
              <a:pPr/>
              <a:t>3/31/09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93E92-56FD-4624-8115-4B3D0720F426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DCBE0EC-46B5-4513-9790-5471967FB98E}" type="datetimeFigureOut">
              <a:rPr lang="es-ES" smtClean="0"/>
              <a:pPr/>
              <a:t>3/31/09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27993E92-56FD-4624-8115-4B3D0720F426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  <p:sldLayoutId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hyperlink" Target="http://fo.rtuito.us" TargetMode="External"/><Relationship Id="rId5" Type="http://schemas.openxmlformats.org/officeDocument/2006/relationships/hyperlink" Target="http://www.naymz.com" TargetMode="External"/><Relationship Id="rId7" Type="http://schemas.openxmlformats.org/officeDocument/2006/relationships/hyperlink" Target="http://www.coastr.com" TargetMode="External"/><Relationship Id="rId1" Type="http://schemas.openxmlformats.org/officeDocument/2006/relationships/slideLayout" Target="../slideLayouts/slideLayout8.xml"/><Relationship Id="rId2" Type="http://schemas.openxmlformats.org/officeDocument/2006/relationships/hyperlink" Target="http://myspace.com" TargetMode="External"/><Relationship Id="rId3" Type="http://schemas.openxmlformats.org/officeDocument/2006/relationships/hyperlink" Target="http://es.facebox.com" TargetMode="External"/><Relationship Id="rId6" Type="http://schemas.openxmlformats.org/officeDocument/2006/relationships/hyperlink" Target="http://mugshot.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istal.com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1143000"/>
            <a:ext cx="9144000" cy="5715000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endParaRPr lang="es-ES" dirty="0" smtClean="0"/>
          </a:p>
          <a:p>
            <a:r>
              <a:rPr lang="es-ES" dirty="0" smtClean="0">
                <a:solidFill>
                  <a:schemeClr val="accent3">
                    <a:lumMod val="75000"/>
                  </a:schemeClr>
                </a:solidFill>
              </a:rPr>
              <a:t>DESTACADOS</a:t>
            </a:r>
          </a:p>
          <a:p>
            <a:r>
              <a:rPr lang="es-ES" dirty="0" smtClean="0"/>
              <a:t>1www.facebox.com</a:t>
            </a:r>
          </a:p>
          <a:p>
            <a:r>
              <a:rPr lang="es-ES" dirty="0" smtClean="0"/>
              <a:t>2www</a:t>
            </a:r>
            <a:r>
              <a:rPr lang="es-ES" dirty="0" smtClean="0"/>
              <a:t>.43things.com</a:t>
            </a:r>
            <a:endParaRPr lang="es-ES" dirty="0" smtClean="0"/>
          </a:p>
          <a:p>
            <a:r>
              <a:rPr lang="es-ES" dirty="0" smtClean="0"/>
              <a:t>3</a:t>
            </a:r>
            <a:r>
              <a:rPr lang="es-ES" dirty="0"/>
              <a:t>. </a:t>
            </a:r>
            <a:r>
              <a:rPr lang="es-ES" dirty="0">
                <a:hlinkClick r:id="rId2"/>
              </a:rPr>
              <a:t>http://myspace.com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smtClean="0">
                <a:solidFill>
                  <a:srgbClr val="77933C"/>
                </a:solidFill>
              </a:rPr>
              <a:t>EXTRAS</a:t>
            </a:r>
            <a:endParaRPr lang="es-ES" dirty="0" smtClean="0">
              <a:solidFill>
                <a:srgbClr val="77933C"/>
              </a:solidFill>
            </a:endParaRPr>
          </a:p>
          <a:p>
            <a:r>
              <a:rPr lang="es-ES" dirty="0" smtClean="0"/>
              <a:t>http</a:t>
            </a:r>
            <a:r>
              <a:rPr lang="es-ES" dirty="0"/>
              <a:t>://360.yahoo.com</a:t>
            </a:r>
          </a:p>
          <a:p>
            <a:r>
              <a:rPr lang="es-ES" dirty="0"/>
              <a:t>http://alpha.qunu.com</a:t>
            </a:r>
          </a:p>
          <a:p>
            <a:r>
              <a:rPr lang="es-ES" dirty="0"/>
              <a:t>http://www.blinklife.com</a:t>
            </a:r>
          </a:p>
          <a:p>
            <a:r>
              <a:rPr lang="es-ES" dirty="0"/>
              <a:t>http://blogoforum.com</a:t>
            </a:r>
          </a:p>
          <a:p>
            <a:r>
              <a:rPr lang="es-ES" dirty="0">
                <a:hlinkClick r:id="rId3"/>
              </a:rPr>
              <a:t>http://es.facebox.com</a:t>
            </a:r>
            <a:endParaRPr lang="es-ES" dirty="0" smtClean="0"/>
          </a:p>
          <a:p>
            <a:r>
              <a:rPr lang="es-ES" dirty="0" smtClean="0">
                <a:hlinkClick r:id="rId4"/>
              </a:rPr>
              <a:t>http</a:t>
            </a:r>
            <a:r>
              <a:rPr lang="es-ES" dirty="0">
                <a:hlinkClick r:id="rId4"/>
              </a:rPr>
              <a:t>://fo.rtuito.</a:t>
            </a:r>
            <a:r>
              <a:rPr lang="es-ES" dirty="0" smtClean="0">
                <a:hlinkClick r:id="rId4"/>
              </a:rPr>
              <a:t>us</a:t>
            </a:r>
            <a:endParaRPr lang="es-ES" dirty="0" smtClean="0"/>
          </a:p>
          <a:p>
            <a:r>
              <a:rPr lang="es-ES" dirty="0" smtClean="0"/>
              <a:t>http</a:t>
            </a:r>
            <a:r>
              <a:rPr lang="es-ES" dirty="0"/>
              <a:t>://imvu.com</a:t>
            </a:r>
          </a:p>
          <a:p>
            <a:r>
              <a:rPr lang="es-ES" dirty="0">
                <a:hlinkClick r:id="rId5"/>
              </a:rPr>
              <a:t>http://www.naymz.</a:t>
            </a:r>
            <a:r>
              <a:rPr lang="es-ES" dirty="0" smtClean="0">
                <a:hlinkClick r:id="rId5"/>
              </a:rPr>
              <a:t>com</a:t>
            </a:r>
            <a:endParaRPr lang="es-ES" dirty="0" smtClean="0"/>
          </a:p>
          <a:p>
            <a:r>
              <a:rPr lang="es-ES" dirty="0" smtClean="0">
                <a:hlinkClick r:id="rId6"/>
              </a:rPr>
              <a:t>www.bluedot.com</a:t>
            </a:r>
            <a:endParaRPr lang="es-ES" dirty="0" smtClean="0">
              <a:hlinkClick r:id="rId6"/>
            </a:endParaRPr>
          </a:p>
          <a:p>
            <a:r>
              <a:rPr lang="es-ES" dirty="0" smtClean="0">
                <a:hlinkClick r:id="rId6"/>
              </a:rPr>
              <a:t>http</a:t>
            </a:r>
            <a:r>
              <a:rPr lang="es-ES" dirty="0">
                <a:hlinkClick r:id="rId6"/>
              </a:rPr>
              <a:t>://mugshot.</a:t>
            </a:r>
            <a:r>
              <a:rPr lang="es-ES" dirty="0" smtClean="0">
                <a:hlinkClick r:id="rId6"/>
              </a:rPr>
              <a:t>org</a:t>
            </a:r>
            <a:endParaRPr lang="es-ES" dirty="0" smtClean="0"/>
          </a:p>
          <a:p>
            <a:r>
              <a:rPr lang="es-ES" dirty="0" smtClean="0"/>
              <a:t>http</a:t>
            </a:r>
            <a:r>
              <a:rPr lang="es-ES" dirty="0"/>
              <a:t>://mymediaroom.com</a:t>
            </a:r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>
              <a:hlinkClick r:id="rId7"/>
            </a:endParaRPr>
          </a:p>
          <a:p>
            <a:endParaRPr lang="es-ES" dirty="0" smtClean="0">
              <a:hlinkClick r:id="rId7"/>
            </a:endParaRPr>
          </a:p>
          <a:p>
            <a:endParaRPr lang="es-ES" dirty="0" smtClean="0">
              <a:hlinkClick r:id="rId7"/>
            </a:endParaRPr>
          </a:p>
          <a:p>
            <a:r>
              <a:rPr lang="es-ES" dirty="0" smtClean="0">
                <a:hlinkClick r:id="rId7"/>
              </a:rPr>
              <a:t>www</a:t>
            </a:r>
            <a:r>
              <a:rPr lang="es-ES" dirty="0" smtClean="0">
                <a:hlinkClick r:id="rId7"/>
              </a:rPr>
              <a:t>.coastr.com</a:t>
            </a:r>
            <a:endParaRPr lang="es-ES" dirty="0" smtClean="0"/>
          </a:p>
          <a:p>
            <a:r>
              <a:rPr lang="es-ES" dirty="0" smtClean="0"/>
              <a:t>http</a:t>
            </a:r>
            <a:r>
              <a:rPr lang="es-ES" dirty="0"/>
              <a:t>://otavo.com</a:t>
            </a:r>
          </a:p>
          <a:p>
            <a:r>
              <a:rPr lang="es-ES" dirty="0"/>
              <a:t>http://piczo.com</a:t>
            </a:r>
          </a:p>
          <a:p>
            <a:r>
              <a:rPr lang="es-ES" dirty="0"/>
              <a:t>http://platial.com</a:t>
            </a:r>
          </a:p>
          <a:p>
            <a:r>
              <a:rPr lang="es-ES" dirty="0"/>
              <a:t>www.askeet.com</a:t>
            </a:r>
          </a:p>
          <a:p>
            <a:r>
              <a:rPr lang="es-ES" dirty="0"/>
              <a:t>www.8p.com.br</a:t>
            </a:r>
          </a:p>
          <a:p>
            <a:r>
              <a:rPr lang="es-ES" dirty="0"/>
              <a:t>www.bebo.com</a:t>
            </a:r>
          </a:p>
          <a:p>
            <a:r>
              <a:rPr lang="es-ES" dirty="0"/>
              <a:t>www.multiply.com</a:t>
            </a:r>
          </a:p>
          <a:p>
            <a:r>
              <a:rPr lang="es-ES" dirty="0"/>
              <a:t>www.blinklist.com</a:t>
            </a:r>
          </a:p>
          <a:p>
            <a:r>
              <a:rPr lang="es-ES" dirty="0"/>
              <a:t>www.bluedot.</a:t>
            </a:r>
            <a:r>
              <a:rPr lang="es-ES" dirty="0" smtClean="0"/>
              <a:t>us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19400" y="381000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>
                <a:solidFill>
                  <a:schemeClr val="accent6">
                    <a:lumMod val="75000"/>
                  </a:schemeClr>
                </a:solidFill>
              </a:rPr>
              <a:t>PAGINAS DE REDES SOCIALES (NETWORKING) </a:t>
            </a:r>
            <a:endParaRPr lang="es-ES_tradnl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09600" y="533400"/>
            <a:ext cx="7429520" cy="6740308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r>
              <a:rPr lang="es-ES" dirty="0" smtClean="0"/>
              <a:t>viowww.</a:t>
            </a:r>
            <a:r>
              <a:rPr lang="es-ES" dirty="0" smtClean="0"/>
              <a:t>dodgeball.com</a:t>
            </a:r>
            <a:endParaRPr lang="es-ES" dirty="0"/>
          </a:p>
          <a:p>
            <a:r>
              <a:rPr lang="es-ES" dirty="0"/>
              <a:t>www.econozco.com</a:t>
            </a:r>
          </a:p>
          <a:p>
            <a:r>
              <a:rPr lang="es-ES" dirty="0"/>
              <a:t>www.friendster.com</a:t>
            </a:r>
          </a:p>
          <a:p>
            <a:r>
              <a:rPr lang="es-ES" dirty="0"/>
              <a:t>www.habbohotel.com</a:t>
            </a:r>
          </a:p>
          <a:p>
            <a:r>
              <a:rPr lang="es-ES" dirty="0"/>
              <a:t>www.hi5.com</a:t>
            </a:r>
          </a:p>
          <a:p>
            <a:r>
              <a:rPr lang="es-ES" dirty="0"/>
              <a:t>www.ilcu.com</a:t>
            </a:r>
          </a:p>
          <a:p>
            <a:r>
              <a:rPr lang="es-ES" dirty="0"/>
              <a:t>www.imagekind.com</a:t>
            </a:r>
          </a:p>
          <a:p>
            <a:r>
              <a:rPr lang="es-ES" dirty="0"/>
              <a:t>www.linkedin.com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smtClean="0">
                <a:hlinkClick r:id="rId2"/>
              </a:rPr>
              <a:t>www</a:t>
            </a:r>
            <a:r>
              <a:rPr lang="es-ES" dirty="0">
                <a:hlinkClick r:id="rId2"/>
              </a:rPr>
              <a:t>.listal.</a:t>
            </a:r>
            <a:r>
              <a:rPr lang="es-ES" dirty="0" smtClean="0">
                <a:hlinkClick r:id="rId2"/>
              </a:rPr>
              <a:t>com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www</a:t>
            </a:r>
            <a:r>
              <a:rPr lang="es-ES" dirty="0"/>
              <a:t>.megasocial.com</a:t>
            </a:r>
          </a:p>
          <a:p>
            <a:r>
              <a:rPr lang="es-ES" dirty="0"/>
              <a:t>www.meetup.com</a:t>
            </a:r>
          </a:p>
          <a:p>
            <a:r>
              <a:rPr lang="es-ES" dirty="0"/>
              <a:t>www.myheritage.com</a:t>
            </a:r>
          </a:p>
          <a:p>
            <a:r>
              <a:rPr lang="es-ES" dirty="0" smtClean="0"/>
              <a:t>www.orkut.com</a:t>
            </a:r>
            <a:r>
              <a:rPr lang="es-ES" dirty="0"/>
              <a:t>www.sampa.com</a:t>
            </a:r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www</a:t>
            </a:r>
            <a:r>
              <a:rPr lang="es-ES" dirty="0"/>
              <a:t>.sayoutloud.</a:t>
            </a:r>
            <a:r>
              <a:rPr lang="es-ES" dirty="0" smtClean="0"/>
              <a:t>com</a:t>
            </a:r>
          </a:p>
          <a:p>
            <a:r>
              <a:rPr lang="es-ES" dirty="0"/>
              <a:t>www.singshot.com</a:t>
            </a:r>
          </a:p>
          <a:p>
            <a:r>
              <a:rPr lang="es-ES" dirty="0"/>
              <a:t>www.tadalist.com</a:t>
            </a:r>
          </a:p>
          <a:p>
            <a:r>
              <a:rPr lang="es-ES" dirty="0"/>
              <a:t>www.tagged.com</a:t>
            </a:r>
          </a:p>
          <a:p>
            <a:r>
              <a:rPr lang="es-ES" dirty="0"/>
              <a:t>www.tagworld.com</a:t>
            </a:r>
          </a:p>
          <a:p>
            <a:r>
              <a:rPr lang="es-ES" dirty="0"/>
              <a:t>www.twttr.com</a:t>
            </a:r>
          </a:p>
          <a:p>
            <a:r>
              <a:rPr lang="es-ES" dirty="0"/>
              <a:t>www.vox.com</a:t>
            </a:r>
          </a:p>
          <a:p>
            <a:r>
              <a:rPr lang="es-ES" dirty="0"/>
              <a:t>www.wishlistr.com</a:t>
            </a:r>
          </a:p>
          <a:p>
            <a:r>
              <a:rPr lang="es-ES" dirty="0"/>
              <a:t>www.xanga.com</a:t>
            </a:r>
          </a:p>
          <a:p>
            <a:r>
              <a:rPr lang="es-ES" dirty="0"/>
              <a:t>www.zurna.com</a:t>
            </a:r>
          </a:p>
          <a:p>
            <a:r>
              <a:rPr lang="es-ES" dirty="0"/>
              <a:t>www.yoono.com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128</TotalTime>
  <Words>297</Words>
  <Application>Microsoft Office PowerPoint</Application>
  <PresentationFormat>On-screen Show (4:3)</PresentationFormat>
  <Paragraphs>76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Breeze</vt:lpstr>
      <vt:lpstr>Slide 1</vt:lpstr>
      <vt:lpstr>Slide 2</vt:lpstr>
    </vt:vector>
  </TitlesOfParts>
  <Company>vedith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claudia</dc:creator>
  <cp:lastModifiedBy>Cordero M</cp:lastModifiedBy>
  <cp:revision>8</cp:revision>
  <dcterms:created xsi:type="dcterms:W3CDTF">2009-03-31T16:20:05Z</dcterms:created>
  <dcterms:modified xsi:type="dcterms:W3CDTF">2009-03-31T18:05:36Z</dcterms:modified>
</cp:coreProperties>
</file>