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34756-C49F-4E0A-9ECE-D9DE0E770C31}" type="datetimeFigureOut">
              <a:rPr lang="es-ES" smtClean="0"/>
              <a:t>05/12/2005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0A55C-2478-4CED-B693-FDB380B02C1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0"/>
            <a:ext cx="842968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Justificación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 institución Educativa cuenta con escaso material de laboratorio que permita el desarrollo de competencias de medición e identificación de unidades de  masa y volumen que le facilite hallar la densidad de sólidos y líquidos con exactitud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Implementar material pedagógico adecuado y actualizado, que le permita desarrollar los contenidos de una forma clara y precisa, fácil de entender y comprender, proponiendo actividades de aplicación que faciliten su ejecución y una mejor distribución del tiempo dedicado a las tareas académicas.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hogar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1</cp:revision>
  <dcterms:created xsi:type="dcterms:W3CDTF">2005-12-05T05:20:14Z</dcterms:created>
  <dcterms:modified xsi:type="dcterms:W3CDTF">2005-12-05T05:21:38Z</dcterms:modified>
</cp:coreProperties>
</file>