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4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489-93F9-4D12-B034-E808B7E52143}" type="datetimeFigureOut">
              <a:rPr lang="it-IT" smtClean="0"/>
              <a:pPr/>
              <a:t>06/10/2008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B9D5-DBC1-4DFF-8DF1-764E2BDD14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i="1" dirty="0" err="1" smtClean="0"/>
              <a:t>Methodos</a:t>
            </a:r>
            <a:endParaRPr lang="it-IT" sz="66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03/10/2008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collaborano gli emisferi</a:t>
            </a:r>
            <a:endParaRPr lang="it-IT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2928958" cy="44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3048010" cy="457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Memoria Implicita ed Esplicita</a:t>
            </a:r>
            <a:br>
              <a:rPr lang="it-IT" dirty="0" smtClean="0"/>
            </a:br>
            <a:r>
              <a:rPr lang="it-IT" sz="2700" dirty="0" smtClean="0"/>
              <a:t>(classificazione funzionale)</a:t>
            </a:r>
            <a:endParaRPr lang="it-IT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2928958" cy="356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357430"/>
            <a:ext cx="307112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recettori</a:t>
            </a:r>
            <a:endParaRPr lang="it-IT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7"/>
            <a:ext cx="4143404" cy="343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38782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fasi dell’apprendimento</a:t>
            </a:r>
            <a:endParaRPr lang="it-IT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5643602" cy="492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Memoria a lungo e breve temine</a:t>
            </a:r>
            <a:br>
              <a:rPr lang="it-IT" dirty="0" smtClean="0"/>
            </a:br>
            <a:r>
              <a:rPr lang="it-IT" sz="3100" dirty="0" smtClean="0"/>
              <a:t>(classificazione temporale)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357430"/>
            <a:ext cx="24860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collegano</a:t>
            </a:r>
            <a:endParaRPr lang="it-IT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3857652" cy="495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6600" dirty="0" smtClean="0"/>
          </a:p>
          <a:p>
            <a:pPr algn="ctr">
              <a:buNone/>
            </a:pPr>
            <a:r>
              <a:rPr lang="it-IT" sz="6600" dirty="0" smtClean="0"/>
              <a:t>Arrivederci a lunedì</a:t>
            </a:r>
            <a:endParaRPr lang="it-IT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Strategie di lettura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Come diventare un lettore consapevole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marL="2984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Prelettura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Lettura analitica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460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Postlettura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Collegare il nuovo a ciò che si conosce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Orientarsi sull’ argomento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Fare previsioni ed ipotesi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Suscitare aspettative ed attivare conoscenze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Porsi domande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Operare lettura sommaria (skimming), scorrimento rapido del testo, prestando attenzione a determinate parti ed alle evidenziazioni tipografiche </a:t>
                      </a: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(titoli, sottotitoli, parole e frasi chiave)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Comprendere e selezionare le informazioni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Sottolineare: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Quanto ?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Poco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Cosa ? </a:t>
                      </a: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Informazioni ed idee più importanti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?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Uso di segni grafici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Evidenziare i concetti più importanti con note a margine 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titoli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Rielaborare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Memorizzare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Ricorrere a: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schemi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mappe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appunti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schede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ripetizione ad alta voce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tecniche mnemoniche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percorso</a:t>
            </a:r>
            <a:endParaRPr lang="it-IT" dirty="0"/>
          </a:p>
        </p:txBody>
      </p:sp>
      <p:pic>
        <p:nvPicPr>
          <p:cNvPr id="4" name="Segnaposto contenuto 3" descr="tempFile.bmp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1643050"/>
            <a:ext cx="8195148" cy="4429156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"/>
              </a:rPr>
              <a:t>Conoscenza dei modelli mentali</a:t>
            </a:r>
            <a:endParaRPr lang="it-IT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Breve introduzione all’anatomia e alle funzioni della “Mente”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CD90-CF92-4A5B-9BE6-17F93D84242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Elementi strutturali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858180" cy="488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Gall</a:t>
            </a:r>
            <a:r>
              <a:rPr lang="it-IT" dirty="0" smtClean="0"/>
              <a:t> - 1800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7"/>
            <a:ext cx="7929618" cy="490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Broca</a:t>
            </a:r>
            <a:r>
              <a:rPr lang="it-IT" dirty="0" smtClean="0"/>
              <a:t> - 1860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3786214" cy="422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Vernicke</a:t>
            </a:r>
            <a:r>
              <a:rPr lang="it-IT" dirty="0" smtClean="0"/>
              <a:t> 1870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643602" cy="490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Elaborazione distribuita e parallela</a:t>
            </a:r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929222" cy="488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724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mappa fisica</a:t>
            </a:r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00438"/>
            <a:ext cx="2081210" cy="208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Presentazione su schermo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Methodos</vt:lpstr>
      <vt:lpstr>Il percorso</vt:lpstr>
      <vt:lpstr>Conoscenza dei modelli mentali</vt:lpstr>
      <vt:lpstr>Elementi strutturali</vt:lpstr>
      <vt:lpstr>Gall - 1800</vt:lpstr>
      <vt:lpstr>Broca - 1860</vt:lpstr>
      <vt:lpstr>Vernicke 1870</vt:lpstr>
      <vt:lpstr>Elaborazione distribuita e parallela</vt:lpstr>
      <vt:lpstr>La mappa fisica</vt:lpstr>
      <vt:lpstr>Come collaborano gli emisferi</vt:lpstr>
      <vt:lpstr>Memoria Implicita ed Esplicita (classificazione funzionale)</vt:lpstr>
      <vt:lpstr>I recettori</vt:lpstr>
      <vt:lpstr>Le fasi dell’apprendimento</vt:lpstr>
      <vt:lpstr>Memoria a lungo e breve temine (classificazione temporale)</vt:lpstr>
      <vt:lpstr>Come si collegano</vt:lpstr>
      <vt:lpstr>Diapositiva 16</vt:lpstr>
      <vt:lpstr>Strategie di lettura Come diventare un lettore consapevole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Methodos</dc:title>
  <dc:creator>Cris</dc:creator>
  <cp:lastModifiedBy>Cris</cp:lastModifiedBy>
  <cp:revision>23</cp:revision>
  <dcterms:created xsi:type="dcterms:W3CDTF">2008-10-03T04:57:39Z</dcterms:created>
  <dcterms:modified xsi:type="dcterms:W3CDTF">2008-10-06T09:19:15Z</dcterms:modified>
</cp:coreProperties>
</file>